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0"/>
  </p:notesMasterIdLst>
  <p:handoutMasterIdLst>
    <p:handoutMasterId r:id="rId41"/>
  </p:handoutMasterIdLst>
  <p:sldIdLst>
    <p:sldId id="256" r:id="rId5"/>
    <p:sldId id="257" r:id="rId6"/>
    <p:sldId id="327" r:id="rId7"/>
    <p:sldId id="340" r:id="rId8"/>
    <p:sldId id="312" r:id="rId9"/>
    <p:sldId id="337" r:id="rId10"/>
    <p:sldId id="275" r:id="rId11"/>
    <p:sldId id="313" r:id="rId12"/>
    <p:sldId id="299" r:id="rId13"/>
    <p:sldId id="323" r:id="rId14"/>
    <p:sldId id="260" r:id="rId15"/>
    <p:sldId id="325" r:id="rId16"/>
    <p:sldId id="329" r:id="rId17"/>
    <p:sldId id="336" r:id="rId18"/>
    <p:sldId id="332" r:id="rId19"/>
    <p:sldId id="333" r:id="rId20"/>
    <p:sldId id="334" r:id="rId21"/>
    <p:sldId id="335" r:id="rId22"/>
    <p:sldId id="272" r:id="rId23"/>
    <p:sldId id="331" r:id="rId24"/>
    <p:sldId id="330" r:id="rId25"/>
    <p:sldId id="271" r:id="rId26"/>
    <p:sldId id="326" r:id="rId27"/>
    <p:sldId id="286" r:id="rId28"/>
    <p:sldId id="315" r:id="rId29"/>
    <p:sldId id="307" r:id="rId30"/>
    <p:sldId id="305" r:id="rId31"/>
    <p:sldId id="319" r:id="rId32"/>
    <p:sldId id="338" r:id="rId33"/>
    <p:sldId id="311" r:id="rId34"/>
    <p:sldId id="321" r:id="rId35"/>
    <p:sldId id="310" r:id="rId36"/>
    <p:sldId id="318" r:id="rId37"/>
    <p:sldId id="295" r:id="rId38"/>
    <p:sldId id="266" r:id="rId39"/>
  </p:sldIdLst>
  <p:sldSz cx="12192000" cy="6858000"/>
  <p:notesSz cx="6858000" cy="9945688"/>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008000"/>
    <a:srgbClr val="FFFF00"/>
    <a:srgbClr val="FFCC99"/>
    <a:srgbClr val="FFCCCC"/>
    <a:srgbClr val="97E9DB"/>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0A7C9C-8FD6-47CF-84C2-21AC8D760A16}" v="578" dt="2023-12-03T17:04:05.8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488" autoAdjust="0"/>
    <p:restoredTop sz="94660"/>
  </p:normalViewPr>
  <p:slideViewPr>
    <p:cSldViewPr snapToGrid="0" showGuides="1">
      <p:cViewPr>
        <p:scale>
          <a:sx n="100" d="100"/>
          <a:sy n="100" d="100"/>
        </p:scale>
        <p:origin x="732" y="216"/>
      </p:cViewPr>
      <p:guideLst>
        <p:guide orient="horz" pos="2160"/>
        <p:guide pos="3840"/>
      </p:guideLst>
    </p:cSldViewPr>
  </p:slideViewPr>
  <p:notesTextViewPr>
    <p:cViewPr>
      <p:scale>
        <a:sx n="1" d="1"/>
        <a:sy n="1" d="1"/>
      </p:scale>
      <p:origin x="0" y="0"/>
    </p:cViewPr>
  </p:notesTextViewPr>
  <p:sorterViewPr>
    <p:cViewPr>
      <p:scale>
        <a:sx n="100" d="100"/>
        <a:sy n="100" d="100"/>
      </p:scale>
      <p:origin x="0" y="-6576"/>
    </p:cViewPr>
  </p:sorterViewPr>
  <p:notesViewPr>
    <p:cSldViewPr snapToGrid="0" showGuides="1">
      <p:cViewPr varScale="1">
        <p:scale>
          <a:sx n="85" d="100"/>
          <a:sy n="85" d="100"/>
        </p:scale>
        <p:origin x="3024"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yosotis _13" userId="d3757a171cf8daaf" providerId="LiveId" clId="{380A7C9C-8FD6-47CF-84C2-21AC8D760A16}"/>
    <pc:docChg chg="undo custSel addSld delSld modSld sldOrd modNotesMaster modHandout">
      <pc:chgData name="Myosotis _13" userId="d3757a171cf8daaf" providerId="LiveId" clId="{380A7C9C-8FD6-47CF-84C2-21AC8D760A16}" dt="2023-12-03T23:01:22.394" v="34266"/>
      <pc:docMkLst>
        <pc:docMk/>
      </pc:docMkLst>
      <pc:sldChg chg="addSp delSp modSp mod">
        <pc:chgData name="Myosotis _13" userId="d3757a171cf8daaf" providerId="LiveId" clId="{380A7C9C-8FD6-47CF-84C2-21AC8D760A16}" dt="2023-11-28T13:47:59.056" v="14971" actId="1076"/>
        <pc:sldMkLst>
          <pc:docMk/>
          <pc:sldMk cId="1652133998" sldId="256"/>
        </pc:sldMkLst>
        <pc:spChg chg="mod">
          <ac:chgData name="Myosotis _13" userId="d3757a171cf8daaf" providerId="LiveId" clId="{380A7C9C-8FD6-47CF-84C2-21AC8D760A16}" dt="2023-11-28T13:47:23.046" v="14966" actId="255"/>
          <ac:spMkLst>
            <pc:docMk/>
            <pc:sldMk cId="1652133998" sldId="256"/>
            <ac:spMk id="6" creationId="{00000000-0000-0000-0000-000000000000}"/>
          </ac:spMkLst>
        </pc:spChg>
        <pc:spChg chg="mod">
          <ac:chgData name="Myosotis _13" userId="d3757a171cf8daaf" providerId="LiveId" clId="{380A7C9C-8FD6-47CF-84C2-21AC8D760A16}" dt="2023-11-28T09:35:35.076" v="14925" actId="1076"/>
          <ac:spMkLst>
            <pc:docMk/>
            <pc:sldMk cId="1652133998" sldId="256"/>
            <ac:spMk id="7" creationId="{00000000-0000-0000-0000-000000000000}"/>
          </ac:spMkLst>
        </pc:spChg>
        <pc:picChg chg="add mod">
          <ac:chgData name="Myosotis _13" userId="d3757a171cf8daaf" providerId="LiveId" clId="{380A7C9C-8FD6-47CF-84C2-21AC8D760A16}" dt="2023-11-21T12:28:46.533" v="8545" actId="14100"/>
          <ac:picMkLst>
            <pc:docMk/>
            <pc:sldMk cId="1652133998" sldId="256"/>
            <ac:picMk id="2" creationId="{729F99B8-8F1C-1DB7-3FBA-5A2F62DCBCCD}"/>
          </ac:picMkLst>
        </pc:picChg>
        <pc:picChg chg="mod ord">
          <ac:chgData name="Myosotis _13" userId="d3757a171cf8daaf" providerId="LiveId" clId="{380A7C9C-8FD6-47CF-84C2-21AC8D760A16}" dt="2023-11-28T13:47:59.056" v="14971" actId="1076"/>
          <ac:picMkLst>
            <pc:docMk/>
            <pc:sldMk cId="1652133998" sldId="256"/>
            <ac:picMk id="3" creationId="{1FB83245-32FA-9B06-589C-F1DEC5D4856F}"/>
          </ac:picMkLst>
        </pc:picChg>
        <pc:picChg chg="del">
          <ac:chgData name="Myosotis _13" userId="d3757a171cf8daaf" providerId="LiveId" clId="{380A7C9C-8FD6-47CF-84C2-21AC8D760A16}" dt="2023-11-21T12:28:29.608" v="8538" actId="478"/>
          <ac:picMkLst>
            <pc:docMk/>
            <pc:sldMk cId="1652133998" sldId="256"/>
            <ac:picMk id="8" creationId="{83E4C634-CA5A-8E1C-29C5-F31FF990E6F6}"/>
          </ac:picMkLst>
        </pc:picChg>
      </pc:sldChg>
      <pc:sldChg chg="addSp delSp modSp mod ord modClrScheme chgLayout">
        <pc:chgData name="Myosotis _13" userId="d3757a171cf8daaf" providerId="LiveId" clId="{380A7C9C-8FD6-47CF-84C2-21AC8D760A16}" dt="2023-12-03T16:52:51.431" v="33905" actId="12"/>
        <pc:sldMkLst>
          <pc:docMk/>
          <pc:sldMk cId="1654255301" sldId="257"/>
        </pc:sldMkLst>
        <pc:spChg chg="add mod">
          <ac:chgData name="Myosotis _13" userId="d3757a171cf8daaf" providerId="LiveId" clId="{380A7C9C-8FD6-47CF-84C2-21AC8D760A16}" dt="2023-12-03T16:52:51.431" v="33905" actId="12"/>
          <ac:spMkLst>
            <pc:docMk/>
            <pc:sldMk cId="1654255301" sldId="257"/>
            <ac:spMk id="2" creationId="{05C2D49F-CA01-E3B4-EBB5-B489F2E64843}"/>
          </ac:spMkLst>
        </pc:spChg>
        <pc:spChg chg="add del mod">
          <ac:chgData name="Myosotis _13" userId="d3757a171cf8daaf" providerId="LiveId" clId="{380A7C9C-8FD6-47CF-84C2-21AC8D760A16}" dt="2023-12-03T16:49:18.050" v="33855" actId="478"/>
          <ac:spMkLst>
            <pc:docMk/>
            <pc:sldMk cId="1654255301" sldId="257"/>
            <ac:spMk id="4" creationId="{D8F86E9F-81D8-09DC-920D-5EBB5E00B27B}"/>
          </ac:spMkLst>
        </pc:spChg>
        <pc:spChg chg="mod">
          <ac:chgData name="Myosotis _13" userId="d3757a171cf8daaf" providerId="LiveId" clId="{380A7C9C-8FD6-47CF-84C2-21AC8D760A16}" dt="2023-12-03T16:51:37.883" v="33900" actId="26606"/>
          <ac:spMkLst>
            <pc:docMk/>
            <pc:sldMk cId="1654255301" sldId="257"/>
            <ac:spMk id="13" creationId="{00000000-0000-0000-0000-000000000000}"/>
          </ac:spMkLst>
        </pc:spChg>
        <pc:spChg chg="del mod">
          <ac:chgData name="Myosotis _13" userId="d3757a171cf8daaf" providerId="LiveId" clId="{380A7C9C-8FD6-47CF-84C2-21AC8D760A16}" dt="2023-12-03T16:49:15.381" v="33854" actId="478"/>
          <ac:spMkLst>
            <pc:docMk/>
            <pc:sldMk cId="1654255301" sldId="257"/>
            <ac:spMk id="14" creationId="{00000000-0000-0000-0000-000000000000}"/>
          </ac:spMkLst>
        </pc:spChg>
        <pc:picChg chg="add mod">
          <ac:chgData name="Myosotis _13" userId="d3757a171cf8daaf" providerId="LiveId" clId="{380A7C9C-8FD6-47CF-84C2-21AC8D760A16}" dt="2023-12-03T16:52:29.574" v="33902" actId="207"/>
          <ac:picMkLst>
            <pc:docMk/>
            <pc:sldMk cId="1654255301" sldId="257"/>
            <ac:picMk id="6" creationId="{6DF1EE00-DE05-F651-FB1C-5F69AE8470DE}"/>
          </ac:picMkLst>
        </pc:picChg>
      </pc:sldChg>
      <pc:sldChg chg="addSp delSp modSp del mod ord">
        <pc:chgData name="Myosotis _13" userId="d3757a171cf8daaf" providerId="LiveId" clId="{380A7C9C-8FD6-47CF-84C2-21AC8D760A16}" dt="2023-12-02T01:54:20.056" v="30177" actId="47"/>
        <pc:sldMkLst>
          <pc:docMk/>
          <pc:sldMk cId="4010278615" sldId="258"/>
        </pc:sldMkLst>
        <pc:spChg chg="mod">
          <ac:chgData name="Myosotis _13" userId="d3757a171cf8daaf" providerId="LiveId" clId="{380A7C9C-8FD6-47CF-84C2-21AC8D760A16}" dt="2023-10-12T12:32:18.941" v="1141" actId="255"/>
          <ac:spMkLst>
            <pc:docMk/>
            <pc:sldMk cId="4010278615" sldId="258"/>
            <ac:spMk id="2" creationId="{00000000-0000-0000-0000-000000000000}"/>
          </ac:spMkLst>
        </pc:spChg>
        <pc:spChg chg="add mod">
          <ac:chgData name="Myosotis _13" userId="d3757a171cf8daaf" providerId="LiveId" clId="{380A7C9C-8FD6-47CF-84C2-21AC8D760A16}" dt="2023-10-12T12:32:26.791" v="1142"/>
          <ac:spMkLst>
            <pc:docMk/>
            <pc:sldMk cId="4010278615" sldId="258"/>
            <ac:spMk id="4" creationId="{4CDD5A74-902E-B33A-0D6B-8658111BB2AD}"/>
          </ac:spMkLst>
        </pc:spChg>
        <pc:graphicFrameChg chg="del">
          <ac:chgData name="Myosotis _13" userId="d3757a171cf8daaf" providerId="LiveId" clId="{380A7C9C-8FD6-47CF-84C2-21AC8D760A16}" dt="2023-10-11T07:30:58.825" v="512" actId="478"/>
          <ac:graphicFrameMkLst>
            <pc:docMk/>
            <pc:sldMk cId="4010278615" sldId="258"/>
            <ac:graphicFrameMk id="6" creationId="{00000000-0000-0000-0000-000000000000}"/>
          </ac:graphicFrameMkLst>
        </pc:graphicFrameChg>
        <pc:picChg chg="add del mod">
          <ac:chgData name="Myosotis _13" userId="d3757a171cf8daaf" providerId="LiveId" clId="{380A7C9C-8FD6-47CF-84C2-21AC8D760A16}" dt="2023-10-11T08:00:35.810" v="1103" actId="478"/>
          <ac:picMkLst>
            <pc:docMk/>
            <pc:sldMk cId="4010278615" sldId="258"/>
            <ac:picMk id="1026" creationId="{73AD3A68-3650-4D0D-A21A-F88A6BF12078}"/>
          </ac:picMkLst>
        </pc:picChg>
      </pc:sldChg>
      <pc:sldChg chg="addSp delSp modSp del mod">
        <pc:chgData name="Myosotis _13" userId="d3757a171cf8daaf" providerId="LiveId" clId="{380A7C9C-8FD6-47CF-84C2-21AC8D760A16}" dt="2023-10-25T20:34:52.495" v="2431" actId="47"/>
        <pc:sldMkLst>
          <pc:docMk/>
          <pc:sldMk cId="2853788422" sldId="259"/>
        </pc:sldMkLst>
        <pc:spChg chg="mod">
          <ac:chgData name="Myosotis _13" userId="d3757a171cf8daaf" providerId="LiveId" clId="{380A7C9C-8FD6-47CF-84C2-21AC8D760A16}" dt="2023-10-12T14:24:49.936" v="1329" actId="20577"/>
          <ac:spMkLst>
            <pc:docMk/>
            <pc:sldMk cId="2853788422" sldId="259"/>
            <ac:spMk id="2" creationId="{00000000-0000-0000-0000-000000000000}"/>
          </ac:spMkLst>
        </pc:spChg>
        <pc:spChg chg="del mod">
          <ac:chgData name="Myosotis _13" userId="d3757a171cf8daaf" providerId="LiveId" clId="{380A7C9C-8FD6-47CF-84C2-21AC8D760A16}" dt="2023-10-19T09:14:39.957" v="1364" actId="478"/>
          <ac:spMkLst>
            <pc:docMk/>
            <pc:sldMk cId="2853788422" sldId="259"/>
            <ac:spMk id="3" creationId="{00000000-0000-0000-0000-000000000000}"/>
          </ac:spMkLst>
        </pc:spChg>
        <pc:spChg chg="add del mod">
          <ac:chgData name="Myosotis _13" userId="d3757a171cf8daaf" providerId="LiveId" clId="{380A7C9C-8FD6-47CF-84C2-21AC8D760A16}" dt="2023-10-19T09:14:42.078" v="1365" actId="478"/>
          <ac:spMkLst>
            <pc:docMk/>
            <pc:sldMk cId="2853788422" sldId="259"/>
            <ac:spMk id="5" creationId="{66F924D6-93C0-BCD8-30EF-81F30D6674F5}"/>
          </ac:spMkLst>
        </pc:spChg>
        <pc:spChg chg="add del mod">
          <ac:chgData name="Myosotis _13" userId="d3757a171cf8daaf" providerId="LiveId" clId="{380A7C9C-8FD6-47CF-84C2-21AC8D760A16}" dt="2023-10-12T14:24:13.909" v="1262" actId="22"/>
          <ac:spMkLst>
            <pc:docMk/>
            <pc:sldMk cId="2853788422" sldId="259"/>
            <ac:spMk id="5" creationId="{F13D678C-6DAA-0817-6375-1880313C147C}"/>
          </ac:spMkLst>
        </pc:spChg>
        <pc:graphicFrameChg chg="del">
          <ac:chgData name="Myosotis _13" userId="d3757a171cf8daaf" providerId="LiveId" clId="{380A7C9C-8FD6-47CF-84C2-21AC8D760A16}" dt="2023-10-12T14:24:11.167" v="1261" actId="478"/>
          <ac:graphicFrameMkLst>
            <pc:docMk/>
            <pc:sldMk cId="2853788422" sldId="259"/>
            <ac:graphicFrameMk id="16" creationId="{00000000-0000-0000-0000-000000000000}"/>
          </ac:graphicFrameMkLst>
        </pc:graphicFrameChg>
        <pc:picChg chg="add mod ord">
          <ac:chgData name="Myosotis _13" userId="d3757a171cf8daaf" providerId="LiveId" clId="{380A7C9C-8FD6-47CF-84C2-21AC8D760A16}" dt="2023-10-19T09:14:46.812" v="1366" actId="1076"/>
          <ac:picMkLst>
            <pc:docMk/>
            <pc:sldMk cId="2853788422" sldId="259"/>
            <ac:picMk id="7" creationId="{B7430CE2-0762-392D-4F1C-EE0C082C6BAD}"/>
          </ac:picMkLst>
        </pc:picChg>
        <pc:picChg chg="add mod">
          <ac:chgData name="Myosotis _13" userId="d3757a171cf8daaf" providerId="LiveId" clId="{380A7C9C-8FD6-47CF-84C2-21AC8D760A16}" dt="2023-10-19T09:15:13.133" v="1371" actId="962"/>
          <ac:picMkLst>
            <pc:docMk/>
            <pc:sldMk cId="2853788422" sldId="259"/>
            <ac:picMk id="8" creationId="{56AA435A-0BCC-A27E-9AD4-450BF5108B9A}"/>
          </ac:picMkLst>
        </pc:picChg>
      </pc:sldChg>
      <pc:sldChg chg="addSp delSp modSp mod ord modClrScheme chgLayout">
        <pc:chgData name="Myosotis _13" userId="d3757a171cf8daaf" providerId="LiveId" clId="{380A7C9C-8FD6-47CF-84C2-21AC8D760A16}" dt="2023-12-03T17:01:49.186" v="33970" actId="20577"/>
        <pc:sldMkLst>
          <pc:docMk/>
          <pc:sldMk cId="4224509479" sldId="260"/>
        </pc:sldMkLst>
        <pc:spChg chg="mod">
          <ac:chgData name="Myosotis _13" userId="d3757a171cf8daaf" providerId="LiveId" clId="{380A7C9C-8FD6-47CF-84C2-21AC8D760A16}" dt="2023-11-30T22:13:25.282" v="22540" actId="26606"/>
          <ac:spMkLst>
            <pc:docMk/>
            <pc:sldMk cId="4224509479" sldId="260"/>
            <ac:spMk id="2" creationId="{00000000-0000-0000-0000-000000000000}"/>
          </ac:spMkLst>
        </pc:spChg>
        <pc:spChg chg="add del mod">
          <ac:chgData name="Myosotis _13" userId="d3757a171cf8daaf" providerId="LiveId" clId="{380A7C9C-8FD6-47CF-84C2-21AC8D760A16}" dt="2023-11-30T21:08:42.912" v="22121" actId="931"/>
          <ac:spMkLst>
            <pc:docMk/>
            <pc:sldMk cId="4224509479" sldId="260"/>
            <ac:spMk id="4" creationId="{384EBB2C-53B1-3A48-0E51-6217FFF4FB59}"/>
          </ac:spMkLst>
        </pc:spChg>
        <pc:spChg chg="add del mod">
          <ac:chgData name="Myosotis _13" userId="d3757a171cf8daaf" providerId="LiveId" clId="{380A7C9C-8FD6-47CF-84C2-21AC8D760A16}" dt="2023-10-27T08:20:39.050" v="2964" actId="931"/>
          <ac:spMkLst>
            <pc:docMk/>
            <pc:sldMk cId="4224509479" sldId="260"/>
            <ac:spMk id="5" creationId="{3466EEB1-9F0D-6AD6-63E7-25B21D698C3E}"/>
          </ac:spMkLst>
        </pc:spChg>
        <pc:spChg chg="add del mod">
          <ac:chgData name="Myosotis _13" userId="d3757a171cf8daaf" providerId="LiveId" clId="{380A7C9C-8FD6-47CF-84C2-21AC8D760A16}" dt="2023-11-18T17:12:21.857" v="7629" actId="478"/>
          <ac:spMkLst>
            <pc:docMk/>
            <pc:sldMk cId="4224509479" sldId="260"/>
            <ac:spMk id="8" creationId="{083858CF-DC0A-479F-AC3F-5594AE2A759D}"/>
          </ac:spMkLst>
        </pc:spChg>
        <pc:spChg chg="add del mod">
          <ac:chgData name="Myosotis _13" userId="d3757a171cf8daaf" providerId="LiveId" clId="{380A7C9C-8FD6-47CF-84C2-21AC8D760A16}" dt="2023-11-30T21:43:38.731" v="22435" actId="478"/>
          <ac:spMkLst>
            <pc:docMk/>
            <pc:sldMk cId="4224509479" sldId="260"/>
            <ac:spMk id="8" creationId="{3BD91514-A9C5-59CB-EB4A-29FA78444E64}"/>
          </ac:spMkLst>
        </pc:spChg>
        <pc:spChg chg="add del mod">
          <ac:chgData name="Myosotis _13" userId="d3757a171cf8daaf" providerId="LiveId" clId="{380A7C9C-8FD6-47CF-84C2-21AC8D760A16}" dt="2023-11-18T17:09:09.778" v="7624" actId="478"/>
          <ac:spMkLst>
            <pc:docMk/>
            <pc:sldMk cId="4224509479" sldId="260"/>
            <ac:spMk id="9" creationId="{9F4B5204-9DB0-8069-2ABF-7BC64FE8F262}"/>
          </ac:spMkLst>
        </pc:spChg>
        <pc:spChg chg="add del mod">
          <ac:chgData name="Myosotis _13" userId="d3757a171cf8daaf" providerId="LiveId" clId="{380A7C9C-8FD6-47CF-84C2-21AC8D760A16}" dt="2023-11-30T22:13:16.228" v="22537" actId="931"/>
          <ac:spMkLst>
            <pc:docMk/>
            <pc:sldMk cId="4224509479" sldId="260"/>
            <ac:spMk id="10" creationId="{28DC84C3-6551-40EB-4858-C279C06BDA8C}"/>
          </ac:spMkLst>
        </pc:spChg>
        <pc:spChg chg="add mod">
          <ac:chgData name="Myosotis _13" userId="d3757a171cf8daaf" providerId="LiveId" clId="{380A7C9C-8FD6-47CF-84C2-21AC8D760A16}" dt="2023-12-03T17:01:49.186" v="33970" actId="20577"/>
          <ac:spMkLst>
            <pc:docMk/>
            <pc:sldMk cId="4224509479" sldId="260"/>
            <ac:spMk id="11" creationId="{F3838502-6CEC-E722-7CFE-CFD0878C69EC}"/>
          </ac:spMkLst>
        </pc:spChg>
        <pc:spChg chg="add mod">
          <ac:chgData name="Myosotis _13" userId="d3757a171cf8daaf" providerId="LiveId" clId="{380A7C9C-8FD6-47CF-84C2-21AC8D760A16}" dt="2023-11-30T22:35:45.617" v="22918" actId="255"/>
          <ac:spMkLst>
            <pc:docMk/>
            <pc:sldMk cId="4224509479" sldId="260"/>
            <ac:spMk id="14" creationId="{2C96C812-7295-E454-F60C-F4B8A6AA5106}"/>
          </ac:spMkLst>
        </pc:spChg>
        <pc:graphicFrameChg chg="del">
          <ac:chgData name="Myosotis _13" userId="d3757a171cf8daaf" providerId="LiveId" clId="{380A7C9C-8FD6-47CF-84C2-21AC8D760A16}" dt="2023-10-26T22:30:19.503" v="2952" actId="478"/>
          <ac:graphicFrameMkLst>
            <pc:docMk/>
            <pc:sldMk cId="4224509479" sldId="260"/>
            <ac:graphicFrameMk id="4" creationId="{00000000-0000-0000-0000-000000000000}"/>
          </ac:graphicFrameMkLst>
        </pc:graphicFrameChg>
        <pc:picChg chg="add del mod">
          <ac:chgData name="Myosotis _13" userId="d3757a171cf8daaf" providerId="LiveId" clId="{380A7C9C-8FD6-47CF-84C2-21AC8D760A16}" dt="2023-11-30T22:05:49.690" v="22536" actId="478"/>
          <ac:picMkLst>
            <pc:docMk/>
            <pc:sldMk cId="4224509479" sldId="260"/>
            <ac:picMk id="6" creationId="{F4EFA9A2-0ACB-E0F6-9918-FA3BC8B026B9}"/>
          </ac:picMkLst>
        </pc:picChg>
        <pc:picChg chg="add del mod">
          <ac:chgData name="Myosotis _13" userId="d3757a171cf8daaf" providerId="LiveId" clId="{380A7C9C-8FD6-47CF-84C2-21AC8D760A16}" dt="2023-11-30T21:07:58.934" v="22120" actId="478"/>
          <ac:picMkLst>
            <pc:docMk/>
            <pc:sldMk cId="4224509479" sldId="260"/>
            <ac:picMk id="7" creationId="{9DFE4F54-65E3-A895-69A8-15DD81A07190}"/>
          </ac:picMkLst>
        </pc:picChg>
        <pc:picChg chg="add mod">
          <ac:chgData name="Myosotis _13" userId="d3757a171cf8daaf" providerId="LiveId" clId="{380A7C9C-8FD6-47CF-84C2-21AC8D760A16}" dt="2023-12-01T13:53:42.902" v="27742" actId="14100"/>
          <ac:picMkLst>
            <pc:docMk/>
            <pc:sldMk cId="4224509479" sldId="260"/>
            <ac:picMk id="13" creationId="{16412712-7D0C-4C80-F18A-31D30218109E}"/>
          </ac:picMkLst>
        </pc:picChg>
      </pc:sldChg>
      <pc:sldChg chg="del">
        <pc:chgData name="Myosotis _13" userId="d3757a171cf8daaf" providerId="LiveId" clId="{380A7C9C-8FD6-47CF-84C2-21AC8D760A16}" dt="2023-11-04T13:41:20.231" v="4256" actId="47"/>
        <pc:sldMkLst>
          <pc:docMk/>
          <pc:sldMk cId="132884364" sldId="261"/>
        </pc:sldMkLst>
      </pc:sldChg>
      <pc:sldChg chg="del">
        <pc:chgData name="Myosotis _13" userId="d3757a171cf8daaf" providerId="LiveId" clId="{380A7C9C-8FD6-47CF-84C2-21AC8D760A16}" dt="2023-10-26T22:24:26.244" v="2841" actId="47"/>
        <pc:sldMkLst>
          <pc:docMk/>
          <pc:sldMk cId="2224495804" sldId="262"/>
        </pc:sldMkLst>
      </pc:sldChg>
      <pc:sldChg chg="del">
        <pc:chgData name="Myosotis _13" userId="d3757a171cf8daaf" providerId="LiveId" clId="{380A7C9C-8FD6-47CF-84C2-21AC8D760A16}" dt="2023-10-26T22:24:25.567" v="2840" actId="47"/>
        <pc:sldMkLst>
          <pc:docMk/>
          <pc:sldMk cId="1527004159" sldId="263"/>
        </pc:sldMkLst>
      </pc:sldChg>
      <pc:sldChg chg="del">
        <pc:chgData name="Myosotis _13" userId="d3757a171cf8daaf" providerId="LiveId" clId="{380A7C9C-8FD6-47CF-84C2-21AC8D760A16}" dt="2023-10-26T22:24:24.722" v="2839" actId="47"/>
        <pc:sldMkLst>
          <pc:docMk/>
          <pc:sldMk cId="1800380133" sldId="264"/>
        </pc:sldMkLst>
      </pc:sldChg>
      <pc:sldChg chg="del">
        <pc:chgData name="Myosotis _13" userId="d3757a171cf8daaf" providerId="LiveId" clId="{380A7C9C-8FD6-47CF-84C2-21AC8D760A16}" dt="2023-10-26T22:24:23.855" v="2838" actId="47"/>
        <pc:sldMkLst>
          <pc:docMk/>
          <pc:sldMk cId="3197023440" sldId="265"/>
        </pc:sldMkLst>
      </pc:sldChg>
      <pc:sldChg chg="addSp delSp modSp mod modClrScheme chgLayout">
        <pc:chgData name="Myosotis _13" userId="d3757a171cf8daaf" providerId="LiveId" clId="{380A7C9C-8FD6-47CF-84C2-21AC8D760A16}" dt="2023-12-02T11:17:47.694" v="30455" actId="1076"/>
        <pc:sldMkLst>
          <pc:docMk/>
          <pc:sldMk cId="3683544629" sldId="266"/>
        </pc:sldMkLst>
        <pc:spChg chg="mod ord">
          <ac:chgData name="Myosotis _13" userId="d3757a171cf8daaf" providerId="LiveId" clId="{380A7C9C-8FD6-47CF-84C2-21AC8D760A16}" dt="2023-12-02T11:17:47.694" v="30455" actId="1076"/>
          <ac:spMkLst>
            <pc:docMk/>
            <pc:sldMk cId="3683544629" sldId="266"/>
            <ac:spMk id="2" creationId="{00000000-0000-0000-0000-000000000000}"/>
          </ac:spMkLst>
        </pc:spChg>
        <pc:spChg chg="add del mod">
          <ac:chgData name="Myosotis _13" userId="d3757a171cf8daaf" providerId="LiveId" clId="{380A7C9C-8FD6-47CF-84C2-21AC8D760A16}" dt="2023-12-02T01:45:46.697" v="29966" actId="478"/>
          <ac:spMkLst>
            <pc:docMk/>
            <pc:sldMk cId="3683544629" sldId="266"/>
            <ac:spMk id="3" creationId="{2BABE860-3B24-0910-D7EB-00773D6A431A}"/>
          </ac:spMkLst>
        </pc:spChg>
        <pc:spChg chg="add del mod ord">
          <ac:chgData name="Myosotis _13" userId="d3757a171cf8daaf" providerId="LiveId" clId="{380A7C9C-8FD6-47CF-84C2-21AC8D760A16}" dt="2023-12-02T02:17:52.577" v="30348" actId="478"/>
          <ac:spMkLst>
            <pc:docMk/>
            <pc:sldMk cId="3683544629" sldId="266"/>
            <ac:spMk id="4" creationId="{00000000-0000-0000-0000-000000000000}"/>
          </ac:spMkLst>
        </pc:spChg>
        <pc:spChg chg="add del mod">
          <ac:chgData name="Myosotis _13" userId="d3757a171cf8daaf" providerId="LiveId" clId="{380A7C9C-8FD6-47CF-84C2-21AC8D760A16}" dt="2023-12-02T01:49:53.756" v="30086" actId="478"/>
          <ac:spMkLst>
            <pc:docMk/>
            <pc:sldMk cId="3683544629" sldId="266"/>
            <ac:spMk id="6" creationId="{E49271E0-D0A8-5C4D-1C57-9BD6469186BC}"/>
          </ac:spMkLst>
        </pc:spChg>
        <pc:spChg chg="del mod replId">
          <ac:chgData name="Myosotis _13" userId="d3757a171cf8daaf" providerId="LiveId" clId="{380A7C9C-8FD6-47CF-84C2-21AC8D760A16}" dt="2023-12-02T01:52:18.246" v="30172" actId="26606"/>
          <ac:spMkLst>
            <pc:docMk/>
            <pc:sldMk cId="3683544629" sldId="266"/>
            <ac:spMk id="8" creationId="{00000000-0000-0000-0000-000000000000}"/>
          </ac:spMkLst>
        </pc:spChg>
        <pc:spChg chg="add del mod">
          <ac:chgData name="Myosotis _13" userId="d3757a171cf8daaf" providerId="LiveId" clId="{380A7C9C-8FD6-47CF-84C2-21AC8D760A16}" dt="2023-12-02T01:57:28.994" v="30189" actId="478"/>
          <ac:spMkLst>
            <pc:docMk/>
            <pc:sldMk cId="3683544629" sldId="266"/>
            <ac:spMk id="9" creationId="{54B0EC14-3D3D-61F7-515F-038453814ABF}"/>
          </ac:spMkLst>
        </pc:spChg>
        <pc:spChg chg="add del mod">
          <ac:chgData name="Myosotis _13" userId="d3757a171cf8daaf" providerId="LiveId" clId="{380A7C9C-8FD6-47CF-84C2-21AC8D760A16}" dt="2023-12-02T02:25:59.075" v="30453" actId="108"/>
          <ac:spMkLst>
            <pc:docMk/>
            <pc:sldMk cId="3683544629" sldId="266"/>
            <ac:spMk id="11" creationId="{417D6D2D-EE02-8BA7-6ACC-55AA0CC445B9}"/>
          </ac:spMkLst>
        </pc:spChg>
        <pc:spChg chg="add del mod">
          <ac:chgData name="Myosotis _13" userId="d3757a171cf8daaf" providerId="LiveId" clId="{380A7C9C-8FD6-47CF-84C2-21AC8D760A16}" dt="2023-12-02T02:22:31.880" v="30435" actId="26606"/>
          <ac:spMkLst>
            <pc:docMk/>
            <pc:sldMk cId="3683544629" sldId="266"/>
            <ac:spMk id="18" creationId="{CF0C4186-A6E9-F75F-AB42-BF43CB44D273}"/>
          </ac:spMkLst>
        </pc:spChg>
        <pc:spChg chg="add del mod">
          <ac:chgData name="Myosotis _13" userId="d3757a171cf8daaf" providerId="LiveId" clId="{380A7C9C-8FD6-47CF-84C2-21AC8D760A16}" dt="2023-12-02T02:22:37.873" v="30437" actId="26606"/>
          <ac:spMkLst>
            <pc:docMk/>
            <pc:sldMk cId="3683544629" sldId="266"/>
            <ac:spMk id="20" creationId="{A12F09E0-6179-F261-BB0F-84164422F0CF}"/>
          </ac:spMkLst>
        </pc:spChg>
        <pc:graphicFrameChg chg="add del mod">
          <ac:chgData name="Myosotis _13" userId="d3757a171cf8daaf" providerId="LiveId" clId="{380A7C9C-8FD6-47CF-84C2-21AC8D760A16}" dt="2023-12-02T02:13:14.847" v="30328" actId="26606"/>
          <ac:graphicFrameMkLst>
            <pc:docMk/>
            <pc:sldMk cId="3683544629" sldId="266"/>
            <ac:graphicFrameMk id="10" creationId="{0374FA5D-F82C-044A-E237-E2377FE9743D}"/>
          </ac:graphicFrameMkLst>
        </pc:graphicFrameChg>
        <pc:graphicFrameChg chg="add del mod modGraphic">
          <ac:chgData name="Myosotis _13" userId="d3757a171cf8daaf" providerId="LiveId" clId="{380A7C9C-8FD6-47CF-84C2-21AC8D760A16}" dt="2023-12-02T02:23:50.066" v="30443" actId="26606"/>
          <ac:graphicFrameMkLst>
            <pc:docMk/>
            <pc:sldMk cId="3683544629" sldId="266"/>
            <ac:graphicFrameMk id="13" creationId="{590DA564-F5B8-81D8-C642-C62ED2A3219A}"/>
          </ac:graphicFrameMkLst>
        </pc:graphicFrameChg>
        <pc:picChg chg="add del mod ord">
          <ac:chgData name="Myosotis _13" userId="d3757a171cf8daaf" providerId="LiveId" clId="{380A7C9C-8FD6-47CF-84C2-21AC8D760A16}" dt="2023-12-02T02:01:26.821" v="30215" actId="478"/>
          <ac:picMkLst>
            <pc:docMk/>
            <pc:sldMk cId="3683544629" sldId="266"/>
            <ac:picMk id="5" creationId="{00000000-0000-0000-0000-000000000000}"/>
          </ac:picMkLst>
        </pc:picChg>
        <pc:picChg chg="del mod ord replId">
          <ac:chgData name="Myosotis _13" userId="d3757a171cf8daaf" providerId="LiveId" clId="{380A7C9C-8FD6-47CF-84C2-21AC8D760A16}" dt="2023-12-02T01:52:18.246" v="30172" actId="26606"/>
          <ac:picMkLst>
            <pc:docMk/>
            <pc:sldMk cId="3683544629" sldId="266"/>
            <ac:picMk id="7" creationId="{00000000-0000-0000-0000-000000000000}"/>
          </ac:picMkLst>
        </pc:picChg>
      </pc:sldChg>
      <pc:sldChg chg="del">
        <pc:chgData name="Myosotis _13" userId="d3757a171cf8daaf" providerId="LiveId" clId="{380A7C9C-8FD6-47CF-84C2-21AC8D760A16}" dt="2023-11-04T13:41:21.534" v="4257" actId="47"/>
        <pc:sldMkLst>
          <pc:docMk/>
          <pc:sldMk cId="1315647518" sldId="268"/>
        </pc:sldMkLst>
      </pc:sldChg>
      <pc:sldChg chg="addSp modSp new del mod">
        <pc:chgData name="Myosotis _13" userId="d3757a171cf8daaf" providerId="LiveId" clId="{380A7C9C-8FD6-47CF-84C2-21AC8D760A16}" dt="2023-12-03T14:30:13.865" v="32634" actId="47"/>
        <pc:sldMkLst>
          <pc:docMk/>
          <pc:sldMk cId="656168452" sldId="269"/>
        </pc:sldMkLst>
        <pc:spChg chg="add mod">
          <ac:chgData name="Myosotis _13" userId="d3757a171cf8daaf" providerId="LiveId" clId="{380A7C9C-8FD6-47CF-84C2-21AC8D760A16}" dt="2023-10-12T12:37:39.879" v="1187" actId="1076"/>
          <ac:spMkLst>
            <pc:docMk/>
            <pc:sldMk cId="656168452" sldId="269"/>
            <ac:spMk id="8" creationId="{EEB35E93-6678-7B33-F5C8-564E3D24D665}"/>
          </ac:spMkLst>
        </pc:spChg>
        <pc:spChg chg="add mod">
          <ac:chgData name="Myosotis _13" userId="d3757a171cf8daaf" providerId="LiveId" clId="{380A7C9C-8FD6-47CF-84C2-21AC8D760A16}" dt="2023-10-12T12:38:02.726" v="1204" actId="20577"/>
          <ac:spMkLst>
            <pc:docMk/>
            <pc:sldMk cId="656168452" sldId="269"/>
            <ac:spMk id="9" creationId="{7AEA6E3E-0793-A0F2-3E07-71681F44CC6A}"/>
          </ac:spMkLst>
        </pc:spChg>
        <pc:spChg chg="add mod">
          <ac:chgData name="Myosotis _13" userId="d3757a171cf8daaf" providerId="LiveId" clId="{380A7C9C-8FD6-47CF-84C2-21AC8D760A16}" dt="2023-10-12T12:39:10.659" v="1224" actId="20577"/>
          <ac:spMkLst>
            <pc:docMk/>
            <pc:sldMk cId="656168452" sldId="269"/>
            <ac:spMk id="10" creationId="{98B40F4D-2EAD-DEE4-DF4E-A31ED3F83075}"/>
          </ac:spMkLst>
        </pc:spChg>
        <pc:spChg chg="add mod">
          <ac:chgData name="Myosotis _13" userId="d3757a171cf8daaf" providerId="LiveId" clId="{380A7C9C-8FD6-47CF-84C2-21AC8D760A16}" dt="2023-10-12T12:42:26.894" v="1250" actId="1076"/>
          <ac:spMkLst>
            <pc:docMk/>
            <pc:sldMk cId="656168452" sldId="269"/>
            <ac:spMk id="17" creationId="{1874F0D6-9694-233A-9CE1-E1A41030CB34}"/>
          </ac:spMkLst>
        </pc:spChg>
        <pc:spChg chg="add mod">
          <ac:chgData name="Myosotis _13" userId="d3757a171cf8daaf" providerId="LiveId" clId="{380A7C9C-8FD6-47CF-84C2-21AC8D760A16}" dt="2023-10-12T12:42:08.629" v="1248" actId="1076"/>
          <ac:spMkLst>
            <pc:docMk/>
            <pc:sldMk cId="656168452" sldId="269"/>
            <ac:spMk id="18" creationId="{838F96A7-F860-3760-0107-7A6E46C7B7DD}"/>
          </ac:spMkLst>
        </pc:spChg>
        <pc:spChg chg="add mod">
          <ac:chgData name="Myosotis _13" userId="d3757a171cf8daaf" providerId="LiveId" clId="{380A7C9C-8FD6-47CF-84C2-21AC8D760A16}" dt="2023-11-30T22:41:36.779" v="23070" actId="1076"/>
          <ac:spMkLst>
            <pc:docMk/>
            <pc:sldMk cId="656168452" sldId="269"/>
            <ac:spMk id="19" creationId="{B7A9B172-D07F-E8EB-768E-F0C849E83CA0}"/>
          </ac:spMkLst>
        </pc:spChg>
        <pc:picChg chg="add mod">
          <ac:chgData name="Myosotis _13" userId="d3757a171cf8daaf" providerId="LiveId" clId="{380A7C9C-8FD6-47CF-84C2-21AC8D760A16}" dt="2023-10-12T12:37:15.534" v="1156" actId="1076"/>
          <ac:picMkLst>
            <pc:docMk/>
            <pc:sldMk cId="656168452" sldId="269"/>
            <ac:picMk id="3" creationId="{42FF164D-B9B1-126A-F2A3-B616C24FE41A}"/>
          </ac:picMkLst>
        </pc:picChg>
        <pc:picChg chg="add mod">
          <ac:chgData name="Myosotis _13" userId="d3757a171cf8daaf" providerId="LiveId" clId="{380A7C9C-8FD6-47CF-84C2-21AC8D760A16}" dt="2023-10-12T12:37:13.812" v="1155" actId="1076"/>
          <ac:picMkLst>
            <pc:docMk/>
            <pc:sldMk cId="656168452" sldId="269"/>
            <ac:picMk id="5" creationId="{7A66A6F5-8F66-E1E9-F85C-320EAFD16586}"/>
          </ac:picMkLst>
        </pc:picChg>
        <pc:picChg chg="add mod">
          <ac:chgData name="Myosotis _13" userId="d3757a171cf8daaf" providerId="LiveId" clId="{380A7C9C-8FD6-47CF-84C2-21AC8D760A16}" dt="2023-10-12T12:37:12.255" v="1154" actId="1076"/>
          <ac:picMkLst>
            <pc:docMk/>
            <pc:sldMk cId="656168452" sldId="269"/>
            <ac:picMk id="7" creationId="{C2EE3CED-B3F6-C1C4-480F-8F47B7BEEB91}"/>
          </ac:picMkLst>
        </pc:picChg>
        <pc:picChg chg="add mod">
          <ac:chgData name="Myosotis _13" userId="d3757a171cf8daaf" providerId="LiveId" clId="{380A7C9C-8FD6-47CF-84C2-21AC8D760A16}" dt="2023-10-12T12:39:56.262" v="1226" actId="1076"/>
          <ac:picMkLst>
            <pc:docMk/>
            <pc:sldMk cId="656168452" sldId="269"/>
            <ac:picMk id="12" creationId="{1A75FDD7-5CCA-95E2-8BF9-45CC56208FF5}"/>
          </ac:picMkLst>
        </pc:picChg>
        <pc:picChg chg="add mod">
          <ac:chgData name="Myosotis _13" userId="d3757a171cf8daaf" providerId="LiveId" clId="{380A7C9C-8FD6-47CF-84C2-21AC8D760A16}" dt="2023-12-03T09:04:25.674" v="31451" actId="1076"/>
          <ac:picMkLst>
            <pc:docMk/>
            <pc:sldMk cId="656168452" sldId="269"/>
            <ac:picMk id="14" creationId="{0441CF7E-3366-F11F-FEA0-1DB2E8DD4315}"/>
          </ac:picMkLst>
        </pc:picChg>
        <pc:picChg chg="add mod">
          <ac:chgData name="Myosotis _13" userId="d3757a171cf8daaf" providerId="LiveId" clId="{380A7C9C-8FD6-47CF-84C2-21AC8D760A16}" dt="2023-12-03T09:04:27.334" v="31452" actId="1076"/>
          <ac:picMkLst>
            <pc:docMk/>
            <pc:sldMk cId="656168452" sldId="269"/>
            <ac:picMk id="16" creationId="{64061BA0-A1C1-0040-8369-1C0A59AA4D4D}"/>
          </ac:picMkLst>
        </pc:picChg>
      </pc:sldChg>
      <pc:sldChg chg="addSp delSp modSp new del mod modClrScheme chgLayout">
        <pc:chgData name="Myosotis _13" userId="d3757a171cf8daaf" providerId="LiveId" clId="{380A7C9C-8FD6-47CF-84C2-21AC8D760A16}" dt="2023-10-25T20:34:40.430" v="2430" actId="47"/>
        <pc:sldMkLst>
          <pc:docMk/>
          <pc:sldMk cId="313938034" sldId="270"/>
        </pc:sldMkLst>
        <pc:spChg chg="mod">
          <ac:chgData name="Myosotis _13" userId="d3757a171cf8daaf" providerId="LiveId" clId="{380A7C9C-8FD6-47CF-84C2-21AC8D760A16}" dt="2023-10-12T14:29:58.372" v="1359" actId="255"/>
          <ac:spMkLst>
            <pc:docMk/>
            <pc:sldMk cId="313938034" sldId="270"/>
            <ac:spMk id="2" creationId="{EB3E8893-33D8-A7FC-DC7B-BB48E10689EE}"/>
          </ac:spMkLst>
        </pc:spChg>
        <pc:spChg chg="add del mod">
          <ac:chgData name="Myosotis _13" userId="d3757a171cf8daaf" providerId="LiveId" clId="{380A7C9C-8FD6-47CF-84C2-21AC8D760A16}" dt="2023-10-12T14:29:39.337" v="1355" actId="26606"/>
          <ac:spMkLst>
            <pc:docMk/>
            <pc:sldMk cId="313938034" sldId="270"/>
            <ac:spMk id="9" creationId="{5BECD90E-FC47-FF7D-38D6-CDBD3EC79F4C}"/>
          </ac:spMkLst>
        </pc:spChg>
        <pc:spChg chg="add del mod">
          <ac:chgData name="Myosotis _13" userId="d3757a171cf8daaf" providerId="LiveId" clId="{380A7C9C-8FD6-47CF-84C2-21AC8D760A16}" dt="2023-10-19T09:14:24.445" v="1361" actId="478"/>
          <ac:spMkLst>
            <pc:docMk/>
            <pc:sldMk cId="313938034" sldId="270"/>
            <ac:spMk id="11" creationId="{ABE72AEE-5F6E-F071-9AF4-26CA72DED4D8}"/>
          </ac:spMkLst>
        </pc:spChg>
        <pc:spChg chg="add del mod">
          <ac:chgData name="Myosotis _13" userId="d3757a171cf8daaf" providerId="LiveId" clId="{380A7C9C-8FD6-47CF-84C2-21AC8D760A16}" dt="2023-10-19T09:14:21.891" v="1360" actId="478"/>
          <ac:spMkLst>
            <pc:docMk/>
            <pc:sldMk cId="313938034" sldId="270"/>
            <ac:spMk id="12" creationId="{DEFAE058-7E20-99F8-725B-3021F2A12BEB}"/>
          </ac:spMkLst>
        </pc:spChg>
        <pc:spChg chg="add del mod">
          <ac:chgData name="Myosotis _13" userId="d3757a171cf8daaf" providerId="LiveId" clId="{380A7C9C-8FD6-47CF-84C2-21AC8D760A16}" dt="2023-10-19T09:14:26.790" v="1362" actId="478"/>
          <ac:spMkLst>
            <pc:docMk/>
            <pc:sldMk cId="313938034" sldId="270"/>
            <ac:spMk id="13" creationId="{977059E3-054F-90D5-6C74-49A13018B561}"/>
          </ac:spMkLst>
        </pc:spChg>
        <pc:picChg chg="add del mod">
          <ac:chgData name="Myosotis _13" userId="d3757a171cf8daaf" providerId="LiveId" clId="{380A7C9C-8FD6-47CF-84C2-21AC8D760A16}" dt="2023-10-25T20:34:33.479" v="2429" actId="478"/>
          <ac:picMkLst>
            <pc:docMk/>
            <pc:sldMk cId="313938034" sldId="270"/>
            <ac:picMk id="4" creationId="{5FB46510-2A0A-264A-EAE6-C7BCFDDE0547}"/>
          </ac:picMkLst>
        </pc:picChg>
      </pc:sldChg>
      <pc:sldChg chg="addSp delSp modSp new mod ord modClrScheme chgLayout">
        <pc:chgData name="Myosotis _13" userId="d3757a171cf8daaf" providerId="LiveId" clId="{380A7C9C-8FD6-47CF-84C2-21AC8D760A16}" dt="2023-11-18T16:44:57.889" v="7446" actId="20577"/>
        <pc:sldMkLst>
          <pc:docMk/>
          <pc:sldMk cId="4191239515" sldId="271"/>
        </pc:sldMkLst>
        <pc:spChg chg="mod">
          <ac:chgData name="Myosotis _13" userId="d3757a171cf8daaf" providerId="LiveId" clId="{380A7C9C-8FD6-47CF-84C2-21AC8D760A16}" dt="2023-11-18T16:44:57.889" v="7446" actId="20577"/>
          <ac:spMkLst>
            <pc:docMk/>
            <pc:sldMk cId="4191239515" sldId="271"/>
            <ac:spMk id="2" creationId="{2D504B65-4A74-7E09-3238-B39ED35A4743}"/>
          </ac:spMkLst>
        </pc:spChg>
        <pc:picChg chg="add del mod">
          <ac:chgData name="Myosotis _13" userId="d3757a171cf8daaf" providerId="LiveId" clId="{380A7C9C-8FD6-47CF-84C2-21AC8D760A16}" dt="2023-10-23T08:40:16.943" v="1546" actId="478"/>
          <ac:picMkLst>
            <pc:docMk/>
            <pc:sldMk cId="4191239515" sldId="271"/>
            <ac:picMk id="4" creationId="{44896464-D745-27D3-4E4B-A1F86953A134}"/>
          </ac:picMkLst>
        </pc:picChg>
        <pc:picChg chg="add mod">
          <ac:chgData name="Myosotis _13" userId="d3757a171cf8daaf" providerId="LiveId" clId="{380A7C9C-8FD6-47CF-84C2-21AC8D760A16}" dt="2023-10-23T08:40:32.174" v="1550" actId="962"/>
          <ac:picMkLst>
            <pc:docMk/>
            <pc:sldMk cId="4191239515" sldId="271"/>
            <ac:picMk id="6" creationId="{621542D4-E2AE-B8B3-F1E4-6B614A17F781}"/>
          </ac:picMkLst>
        </pc:picChg>
      </pc:sldChg>
      <pc:sldChg chg="addSp delSp modSp new mod ord modClrScheme chgLayout">
        <pc:chgData name="Myosotis _13" userId="d3757a171cf8daaf" providerId="LiveId" clId="{380A7C9C-8FD6-47CF-84C2-21AC8D760A16}" dt="2023-11-30T09:44:04.720" v="20697" actId="14100"/>
        <pc:sldMkLst>
          <pc:docMk/>
          <pc:sldMk cId="3012059103" sldId="272"/>
        </pc:sldMkLst>
        <pc:spChg chg="mod">
          <ac:chgData name="Myosotis _13" userId="d3757a171cf8daaf" providerId="LiveId" clId="{380A7C9C-8FD6-47CF-84C2-21AC8D760A16}" dt="2023-11-28T22:14:18.340" v="17663" actId="14100"/>
          <ac:spMkLst>
            <pc:docMk/>
            <pc:sldMk cId="3012059103" sldId="272"/>
            <ac:spMk id="2" creationId="{BE687664-E7BC-E537-0457-C0D955ABD37E}"/>
          </ac:spMkLst>
        </pc:spChg>
        <pc:spChg chg="add del mod">
          <ac:chgData name="Myosotis _13" userId="d3757a171cf8daaf" providerId="LiveId" clId="{380A7C9C-8FD6-47CF-84C2-21AC8D760A16}" dt="2023-11-18T16:43:21.624" v="7289" actId="478"/>
          <ac:spMkLst>
            <pc:docMk/>
            <pc:sldMk cId="3012059103" sldId="272"/>
            <ac:spMk id="3" creationId="{2FFCBD5B-903A-18A8-6D5C-99EBAB1412E7}"/>
          </ac:spMkLst>
        </pc:spChg>
        <pc:spChg chg="add del mod">
          <ac:chgData name="Myosotis _13" userId="d3757a171cf8daaf" providerId="LiveId" clId="{380A7C9C-8FD6-47CF-84C2-21AC8D760A16}" dt="2023-11-28T21:35:10.311" v="17007"/>
          <ac:spMkLst>
            <pc:docMk/>
            <pc:sldMk cId="3012059103" sldId="272"/>
            <ac:spMk id="8" creationId="{538E3964-2C58-BB9F-2940-E69862BCD53A}"/>
          </ac:spMkLst>
        </pc:spChg>
        <pc:spChg chg="add mod">
          <ac:chgData name="Myosotis _13" userId="d3757a171cf8daaf" providerId="LiveId" clId="{380A7C9C-8FD6-47CF-84C2-21AC8D760A16}" dt="2023-11-30T09:43:41.893" v="20692" actId="1076"/>
          <ac:spMkLst>
            <pc:docMk/>
            <pc:sldMk cId="3012059103" sldId="272"/>
            <ac:spMk id="12" creationId="{29CE1C6B-1BFB-E6C8-3403-AA9ACF6A7792}"/>
          </ac:spMkLst>
        </pc:spChg>
        <pc:spChg chg="add mod">
          <ac:chgData name="Myosotis _13" userId="d3757a171cf8daaf" providerId="LiveId" clId="{380A7C9C-8FD6-47CF-84C2-21AC8D760A16}" dt="2023-11-30T09:44:04.720" v="20697" actId="14100"/>
          <ac:spMkLst>
            <pc:docMk/>
            <pc:sldMk cId="3012059103" sldId="272"/>
            <ac:spMk id="19" creationId="{3CAFFCA4-A913-4F34-3DF4-CC8BB088E0CA}"/>
          </ac:spMkLst>
        </pc:spChg>
        <pc:picChg chg="add del mod">
          <ac:chgData name="Myosotis _13" userId="d3757a171cf8daaf" providerId="LiveId" clId="{380A7C9C-8FD6-47CF-84C2-21AC8D760A16}" dt="2023-10-23T08:39:52.413" v="1539" actId="478"/>
          <ac:picMkLst>
            <pc:docMk/>
            <pc:sldMk cId="3012059103" sldId="272"/>
            <ac:picMk id="4" creationId="{58829527-BD1C-926E-5CE7-C4C27FCBDE21}"/>
          </ac:picMkLst>
        </pc:picChg>
        <pc:picChg chg="add del mod">
          <ac:chgData name="Myosotis _13" userId="d3757a171cf8daaf" providerId="LiveId" clId="{380A7C9C-8FD6-47CF-84C2-21AC8D760A16}" dt="2023-11-28T21:43:55.080" v="17122" actId="478"/>
          <ac:picMkLst>
            <pc:docMk/>
            <pc:sldMk cId="3012059103" sldId="272"/>
            <ac:picMk id="4" creationId="{6D0F3B80-0765-C797-ADFA-85419E5050DE}"/>
          </ac:picMkLst>
        </pc:picChg>
        <pc:picChg chg="add del mod">
          <ac:chgData name="Myosotis _13" userId="d3757a171cf8daaf" providerId="LiveId" clId="{380A7C9C-8FD6-47CF-84C2-21AC8D760A16}" dt="2023-11-28T21:27:12.839" v="16667" actId="478"/>
          <ac:picMkLst>
            <pc:docMk/>
            <pc:sldMk cId="3012059103" sldId="272"/>
            <ac:picMk id="6" creationId="{03756E97-59FB-A06F-3D0D-E5E7C53F590A}"/>
          </ac:picMkLst>
        </pc:picChg>
        <pc:picChg chg="add del mod ord">
          <ac:chgData name="Myosotis _13" userId="d3757a171cf8daaf" providerId="LiveId" clId="{380A7C9C-8FD6-47CF-84C2-21AC8D760A16}" dt="2023-11-28T21:50:35.212" v="17141" actId="478"/>
          <ac:picMkLst>
            <pc:docMk/>
            <pc:sldMk cId="3012059103" sldId="272"/>
            <ac:picMk id="7" creationId="{6DC6B531-78AC-F60F-2414-EB95D3D1F2EC}"/>
          </ac:picMkLst>
        </pc:picChg>
        <pc:picChg chg="add mod">
          <ac:chgData name="Myosotis _13" userId="d3757a171cf8daaf" providerId="LiveId" clId="{380A7C9C-8FD6-47CF-84C2-21AC8D760A16}" dt="2023-11-30T09:43:38.585" v="20691" actId="1076"/>
          <ac:picMkLst>
            <pc:docMk/>
            <pc:sldMk cId="3012059103" sldId="272"/>
            <ac:picMk id="10" creationId="{7AF065EA-CDE2-7C7D-4390-069C1BFB7E08}"/>
          </ac:picMkLst>
        </pc:picChg>
        <pc:picChg chg="add mod">
          <ac:chgData name="Myosotis _13" userId="d3757a171cf8daaf" providerId="LiveId" clId="{380A7C9C-8FD6-47CF-84C2-21AC8D760A16}" dt="2023-11-30T09:43:55.617" v="20695" actId="1076"/>
          <ac:picMkLst>
            <pc:docMk/>
            <pc:sldMk cId="3012059103" sldId="272"/>
            <ac:picMk id="11" creationId="{63A56B08-BDE0-5A17-2832-5317839C1F41}"/>
          </ac:picMkLst>
        </pc:picChg>
        <pc:picChg chg="add del mod">
          <ac:chgData name="Myosotis _13" userId="d3757a171cf8daaf" providerId="LiveId" clId="{380A7C9C-8FD6-47CF-84C2-21AC8D760A16}" dt="2023-11-28T21:50:37.330" v="17142" actId="478"/>
          <ac:picMkLst>
            <pc:docMk/>
            <pc:sldMk cId="3012059103" sldId="272"/>
            <ac:picMk id="14" creationId="{F891EE51-3836-3BFA-7358-8742F4C57CCF}"/>
          </ac:picMkLst>
        </pc:picChg>
        <pc:picChg chg="add del mod">
          <ac:chgData name="Myosotis _13" userId="d3757a171cf8daaf" providerId="LiveId" clId="{380A7C9C-8FD6-47CF-84C2-21AC8D760A16}" dt="2023-11-28T23:15:40.902" v="17940" actId="478"/>
          <ac:picMkLst>
            <pc:docMk/>
            <pc:sldMk cId="3012059103" sldId="272"/>
            <ac:picMk id="16" creationId="{88DACCBF-9EC7-5D94-D34C-5DD633D6F1FF}"/>
          </ac:picMkLst>
        </pc:picChg>
        <pc:picChg chg="add del mod">
          <ac:chgData name="Myosotis _13" userId="d3757a171cf8daaf" providerId="LiveId" clId="{380A7C9C-8FD6-47CF-84C2-21AC8D760A16}" dt="2023-11-28T23:16:37.369" v="17950" actId="478"/>
          <ac:picMkLst>
            <pc:docMk/>
            <pc:sldMk cId="3012059103" sldId="272"/>
            <ac:picMk id="18" creationId="{EBEFFAD9-887F-E7B7-B963-6C97F5845F2A}"/>
          </ac:picMkLst>
        </pc:picChg>
        <pc:picChg chg="add mod">
          <ac:chgData name="Myosotis _13" userId="d3757a171cf8daaf" providerId="LiveId" clId="{380A7C9C-8FD6-47CF-84C2-21AC8D760A16}" dt="2023-11-30T09:42:42.160" v="20682" actId="1076"/>
          <ac:picMkLst>
            <pc:docMk/>
            <pc:sldMk cId="3012059103" sldId="272"/>
            <ac:picMk id="21" creationId="{F54F8088-7413-9643-1F7B-48494DE916AB}"/>
          </ac:picMkLst>
        </pc:picChg>
        <pc:picChg chg="add mod">
          <ac:chgData name="Myosotis _13" userId="d3757a171cf8daaf" providerId="LiveId" clId="{380A7C9C-8FD6-47CF-84C2-21AC8D760A16}" dt="2023-11-30T09:42:04.021" v="20681" actId="14100"/>
          <ac:picMkLst>
            <pc:docMk/>
            <pc:sldMk cId="3012059103" sldId="272"/>
            <ac:picMk id="23" creationId="{66619E71-09BF-79A1-F6C8-307E974A4AE8}"/>
          </ac:picMkLst>
        </pc:picChg>
      </pc:sldChg>
      <pc:sldChg chg="addSp delSp modSp new del mod ord modClrScheme chgLayout">
        <pc:chgData name="Myosotis _13" userId="d3757a171cf8daaf" providerId="LiveId" clId="{380A7C9C-8FD6-47CF-84C2-21AC8D760A16}" dt="2023-11-18T16:36:07.760" v="7164" actId="47"/>
        <pc:sldMkLst>
          <pc:docMk/>
          <pc:sldMk cId="1705734289" sldId="273"/>
        </pc:sldMkLst>
        <pc:spChg chg="mod">
          <ac:chgData name="Myosotis _13" userId="d3757a171cf8daaf" providerId="LiveId" clId="{380A7C9C-8FD6-47CF-84C2-21AC8D760A16}" dt="2023-10-23T09:30:14.225" v="1594" actId="26606"/>
          <ac:spMkLst>
            <pc:docMk/>
            <pc:sldMk cId="1705734289" sldId="273"/>
            <ac:spMk id="2" creationId="{88C925DE-11F8-6044-D0B1-18AB9F7E9B4A}"/>
          </ac:spMkLst>
        </pc:spChg>
        <pc:spChg chg="add del mod">
          <ac:chgData name="Myosotis _13" userId="d3757a171cf8daaf" providerId="LiveId" clId="{380A7C9C-8FD6-47CF-84C2-21AC8D760A16}" dt="2023-10-23T09:30:14.224" v="1593" actId="26606"/>
          <ac:spMkLst>
            <pc:docMk/>
            <pc:sldMk cId="1705734289" sldId="273"/>
            <ac:spMk id="9" creationId="{A70F96FB-2DED-000F-A296-710AA01D0262}"/>
          </ac:spMkLst>
        </pc:spChg>
        <pc:picChg chg="add del mod">
          <ac:chgData name="Myosotis _13" userId="d3757a171cf8daaf" providerId="LiveId" clId="{380A7C9C-8FD6-47CF-84C2-21AC8D760A16}" dt="2023-11-03T23:54:36.394" v="4017" actId="478"/>
          <ac:picMkLst>
            <pc:docMk/>
            <pc:sldMk cId="1705734289" sldId="273"/>
            <ac:picMk id="4" creationId="{61924031-AB69-3224-4295-12EB5631D2ED}"/>
          </ac:picMkLst>
        </pc:picChg>
        <pc:picChg chg="add mod">
          <ac:chgData name="Myosotis _13" userId="d3757a171cf8daaf" providerId="LiveId" clId="{380A7C9C-8FD6-47CF-84C2-21AC8D760A16}" dt="2023-11-03T23:58:23.169" v="4021" actId="1076"/>
          <ac:picMkLst>
            <pc:docMk/>
            <pc:sldMk cId="1705734289" sldId="273"/>
            <ac:picMk id="5" creationId="{2E66B33F-753F-08F2-1F4A-841B2843EE03}"/>
          </ac:picMkLst>
        </pc:picChg>
        <pc:cxnChg chg="add del">
          <ac:chgData name="Myosotis _13" userId="d3757a171cf8daaf" providerId="LiveId" clId="{380A7C9C-8FD6-47CF-84C2-21AC8D760A16}" dt="2023-11-03T23:54:38.823" v="4018" actId="478"/>
          <ac:cxnSpMkLst>
            <pc:docMk/>
            <pc:sldMk cId="1705734289" sldId="273"/>
            <ac:cxnSpMk id="7" creationId="{E05A573C-549F-A422-53CB-8052CF6D1E9A}"/>
          </ac:cxnSpMkLst>
        </pc:cxnChg>
      </pc:sldChg>
      <pc:sldChg chg="addSp modSp new del mod modClrScheme chgLayout">
        <pc:chgData name="Myosotis _13" userId="d3757a171cf8daaf" providerId="LiveId" clId="{380A7C9C-8FD6-47CF-84C2-21AC8D760A16}" dt="2023-10-25T20:32:17.023" v="2427" actId="47"/>
        <pc:sldMkLst>
          <pc:docMk/>
          <pc:sldMk cId="1164917683" sldId="274"/>
        </pc:sldMkLst>
        <pc:spChg chg="mod">
          <ac:chgData name="Myosotis _13" userId="d3757a171cf8daaf" providerId="LiveId" clId="{380A7C9C-8FD6-47CF-84C2-21AC8D760A16}" dt="2023-10-23T09:32:33.652" v="1617" actId="26606"/>
          <ac:spMkLst>
            <pc:docMk/>
            <pc:sldMk cId="1164917683" sldId="274"/>
            <ac:spMk id="2" creationId="{3C1A6B07-5C16-B447-B609-FB711E31C1D5}"/>
          </ac:spMkLst>
        </pc:spChg>
        <pc:picChg chg="add mod">
          <ac:chgData name="Myosotis _13" userId="d3757a171cf8daaf" providerId="LiveId" clId="{380A7C9C-8FD6-47CF-84C2-21AC8D760A16}" dt="2023-10-23T09:32:34.860" v="1619" actId="962"/>
          <ac:picMkLst>
            <pc:docMk/>
            <pc:sldMk cId="1164917683" sldId="274"/>
            <ac:picMk id="4" creationId="{E00F0F2C-A8B1-99C4-077F-945A4CE0D6C7}"/>
          </ac:picMkLst>
        </pc:picChg>
      </pc:sldChg>
      <pc:sldChg chg="addSp delSp modSp new mod ord modClrScheme chgLayout">
        <pc:chgData name="Myosotis _13" userId="d3757a171cf8daaf" providerId="LiveId" clId="{380A7C9C-8FD6-47CF-84C2-21AC8D760A16}" dt="2023-12-03T18:02:29.067" v="34089" actId="20577"/>
        <pc:sldMkLst>
          <pc:docMk/>
          <pc:sldMk cId="2723709790" sldId="275"/>
        </pc:sldMkLst>
        <pc:spChg chg="mod ord">
          <ac:chgData name="Myosotis _13" userId="d3757a171cf8daaf" providerId="LiveId" clId="{380A7C9C-8FD6-47CF-84C2-21AC8D760A16}" dt="2023-12-03T18:02:29.067" v="34089" actId="20577"/>
          <ac:spMkLst>
            <pc:docMk/>
            <pc:sldMk cId="2723709790" sldId="275"/>
            <ac:spMk id="2" creationId="{DD65668E-0BE3-3FC6-143B-3FCC6472C295}"/>
          </ac:spMkLst>
        </pc:spChg>
        <pc:spChg chg="add del mod">
          <ac:chgData name="Myosotis _13" userId="d3757a171cf8daaf" providerId="LiveId" clId="{380A7C9C-8FD6-47CF-84C2-21AC8D760A16}" dt="2023-12-03T16:27:59.686" v="33268" actId="478"/>
          <ac:spMkLst>
            <pc:docMk/>
            <pc:sldMk cId="2723709790" sldId="275"/>
            <ac:spMk id="5" creationId="{7642202D-7016-71FB-86E0-0E4B88A8C874}"/>
          </ac:spMkLst>
        </pc:spChg>
        <pc:spChg chg="add mod">
          <ac:chgData name="Myosotis _13" userId="d3757a171cf8daaf" providerId="LiveId" clId="{380A7C9C-8FD6-47CF-84C2-21AC8D760A16}" dt="2023-12-03T15:43:01.579" v="33001" actId="1076"/>
          <ac:spMkLst>
            <pc:docMk/>
            <pc:sldMk cId="2723709790" sldId="275"/>
            <ac:spMk id="6" creationId="{D0265E2F-B278-E14F-2F3C-720AFDE8E079}"/>
          </ac:spMkLst>
        </pc:spChg>
        <pc:spChg chg="add del mod">
          <ac:chgData name="Myosotis _13" userId="d3757a171cf8daaf" providerId="LiveId" clId="{380A7C9C-8FD6-47CF-84C2-21AC8D760A16}" dt="2023-12-03T16:28:02.416" v="33269" actId="478"/>
          <ac:spMkLst>
            <pc:docMk/>
            <pc:sldMk cId="2723709790" sldId="275"/>
            <ac:spMk id="8" creationId="{318A92ED-D9C8-FEB1-B804-E66AF002507A}"/>
          </ac:spMkLst>
        </pc:spChg>
        <pc:graphicFrameChg chg="add mod modGraphic">
          <ac:chgData name="Myosotis _13" userId="d3757a171cf8daaf" providerId="LiveId" clId="{380A7C9C-8FD6-47CF-84C2-21AC8D760A16}" dt="2023-12-03T16:41:39.982" v="33443" actId="20577"/>
          <ac:graphicFrameMkLst>
            <pc:docMk/>
            <pc:sldMk cId="2723709790" sldId="275"/>
            <ac:graphicFrameMk id="3" creationId="{BCF70D2E-71B6-3BD7-9B30-731BA2B89157}"/>
          </ac:graphicFrameMkLst>
        </pc:graphicFrameChg>
        <pc:picChg chg="add del mod">
          <ac:chgData name="Myosotis _13" userId="d3757a171cf8daaf" providerId="LiveId" clId="{380A7C9C-8FD6-47CF-84C2-21AC8D760A16}" dt="2023-12-03T15:40:36.688" v="32917" actId="478"/>
          <ac:picMkLst>
            <pc:docMk/>
            <pc:sldMk cId="2723709790" sldId="275"/>
            <ac:picMk id="4" creationId="{0D355398-C45D-5474-F7FB-FBB06AEFF6CF}"/>
          </ac:picMkLst>
        </pc:picChg>
        <pc:picChg chg="add del mod">
          <ac:chgData name="Myosotis _13" userId="d3757a171cf8daaf" providerId="LiveId" clId="{380A7C9C-8FD6-47CF-84C2-21AC8D760A16}" dt="2023-12-03T16:27:36.992" v="33265" actId="478"/>
          <ac:picMkLst>
            <pc:docMk/>
            <pc:sldMk cId="2723709790" sldId="275"/>
            <ac:picMk id="7" creationId="{8EB0C809-CD41-5FD1-E8A6-CD80D3D095A8}"/>
          </ac:picMkLst>
        </pc:picChg>
        <pc:picChg chg="add mod">
          <ac:chgData name="Myosotis _13" userId="d3757a171cf8daaf" providerId="LiveId" clId="{380A7C9C-8FD6-47CF-84C2-21AC8D760A16}" dt="2023-12-03T16:36:10.728" v="33380" actId="207"/>
          <ac:picMkLst>
            <pc:docMk/>
            <pc:sldMk cId="2723709790" sldId="275"/>
            <ac:picMk id="10" creationId="{204A4E10-B4BF-BAB2-2EC9-2F6A9EA2A3DF}"/>
          </ac:picMkLst>
        </pc:picChg>
      </pc:sldChg>
      <pc:sldChg chg="addSp delSp modSp new del mod modClrScheme chgLayout">
        <pc:chgData name="Myosotis _13" userId="d3757a171cf8daaf" providerId="LiveId" clId="{380A7C9C-8FD6-47CF-84C2-21AC8D760A16}" dt="2023-11-04T15:17:45.930" v="5230" actId="47"/>
        <pc:sldMkLst>
          <pc:docMk/>
          <pc:sldMk cId="3093107503" sldId="276"/>
        </pc:sldMkLst>
        <pc:spChg chg="mod">
          <ac:chgData name="Myosotis _13" userId="d3757a171cf8daaf" providerId="LiveId" clId="{380A7C9C-8FD6-47CF-84C2-21AC8D760A16}" dt="2023-10-24T18:38:50.427" v="2298" actId="26606"/>
          <ac:spMkLst>
            <pc:docMk/>
            <pc:sldMk cId="3093107503" sldId="276"/>
            <ac:spMk id="2" creationId="{862A216E-1E01-842C-C8C9-60B5DFFD2290}"/>
          </ac:spMkLst>
        </pc:spChg>
        <pc:picChg chg="add del mod">
          <ac:chgData name="Myosotis _13" userId="d3757a171cf8daaf" providerId="LiveId" clId="{380A7C9C-8FD6-47CF-84C2-21AC8D760A16}" dt="2023-10-25T08:35:38.304" v="2299" actId="478"/>
          <ac:picMkLst>
            <pc:docMk/>
            <pc:sldMk cId="3093107503" sldId="276"/>
            <ac:picMk id="4" creationId="{0EF37B9F-16DD-F80A-B181-143C00319D1B}"/>
          </ac:picMkLst>
        </pc:picChg>
        <pc:picChg chg="add mod">
          <ac:chgData name="Myosotis _13" userId="d3757a171cf8daaf" providerId="LiveId" clId="{380A7C9C-8FD6-47CF-84C2-21AC8D760A16}" dt="2023-10-25T08:35:59.265" v="2304" actId="1076"/>
          <ac:picMkLst>
            <pc:docMk/>
            <pc:sldMk cId="3093107503" sldId="276"/>
            <ac:picMk id="6" creationId="{F2662F13-984F-52E4-9686-8638718563F2}"/>
          </ac:picMkLst>
        </pc:picChg>
      </pc:sldChg>
      <pc:sldChg chg="addSp delSp modSp new del mod ord">
        <pc:chgData name="Myosotis _13" userId="d3757a171cf8daaf" providerId="LiveId" clId="{380A7C9C-8FD6-47CF-84C2-21AC8D760A16}" dt="2023-11-30T20:48:01.699" v="22119" actId="47"/>
        <pc:sldMkLst>
          <pc:docMk/>
          <pc:sldMk cId="3955350300" sldId="277"/>
        </pc:sldMkLst>
        <pc:spChg chg="mod">
          <ac:chgData name="Myosotis _13" userId="d3757a171cf8daaf" providerId="LiveId" clId="{380A7C9C-8FD6-47CF-84C2-21AC8D760A16}" dt="2023-11-18T16:49:34.768" v="7531" actId="1076"/>
          <ac:spMkLst>
            <pc:docMk/>
            <pc:sldMk cId="3955350300" sldId="277"/>
            <ac:spMk id="2" creationId="{40DE3D7A-099F-2B3F-A0B2-67DAA2A303B3}"/>
          </ac:spMkLst>
        </pc:spChg>
        <pc:spChg chg="add del mod">
          <ac:chgData name="Myosotis _13" userId="d3757a171cf8daaf" providerId="LiveId" clId="{380A7C9C-8FD6-47CF-84C2-21AC8D760A16}" dt="2023-10-27T08:02:14.139" v="2953" actId="478"/>
          <ac:spMkLst>
            <pc:docMk/>
            <pc:sldMk cId="3955350300" sldId="277"/>
            <ac:spMk id="7" creationId="{3DF312D2-FEC6-0A30-1BA5-0F197BE5C08F}"/>
          </ac:spMkLst>
        </pc:spChg>
        <pc:picChg chg="add del mod">
          <ac:chgData name="Myosotis _13" userId="d3757a171cf8daaf" providerId="LiveId" clId="{380A7C9C-8FD6-47CF-84C2-21AC8D760A16}" dt="2023-10-27T08:16:57.802" v="2957" actId="478"/>
          <ac:picMkLst>
            <pc:docMk/>
            <pc:sldMk cId="3955350300" sldId="277"/>
            <ac:picMk id="4" creationId="{4AE16B10-7812-68B1-809C-12E2C1B2EE53}"/>
          </ac:picMkLst>
        </pc:picChg>
        <pc:picChg chg="add del mod">
          <ac:chgData name="Myosotis _13" userId="d3757a171cf8daaf" providerId="LiveId" clId="{380A7C9C-8FD6-47CF-84C2-21AC8D760A16}" dt="2023-11-18T16:48:29.359" v="7484" actId="478"/>
          <ac:picMkLst>
            <pc:docMk/>
            <pc:sldMk cId="3955350300" sldId="277"/>
            <ac:picMk id="4" creationId="{51A73295-3439-2D98-EE64-132DA01ACBDA}"/>
          </ac:picMkLst>
        </pc:picChg>
        <pc:picChg chg="add mod">
          <ac:chgData name="Myosotis _13" userId="d3757a171cf8daaf" providerId="LiveId" clId="{380A7C9C-8FD6-47CF-84C2-21AC8D760A16}" dt="2023-11-18T16:48:38.073" v="7488" actId="1076"/>
          <ac:picMkLst>
            <pc:docMk/>
            <pc:sldMk cId="3955350300" sldId="277"/>
            <ac:picMk id="5" creationId="{FD097840-6DDC-3888-4321-EDFF5A206BE6}"/>
          </ac:picMkLst>
        </pc:picChg>
        <pc:picChg chg="add del mod">
          <ac:chgData name="Myosotis _13" userId="d3757a171cf8daaf" providerId="LiveId" clId="{380A7C9C-8FD6-47CF-84C2-21AC8D760A16}" dt="2023-10-27T08:02:15.908" v="2954" actId="478"/>
          <ac:picMkLst>
            <pc:docMk/>
            <pc:sldMk cId="3955350300" sldId="277"/>
            <ac:picMk id="6" creationId="{01E13EC9-50C6-1B83-E77C-890AA631DECE}"/>
          </ac:picMkLst>
        </pc:picChg>
      </pc:sldChg>
      <pc:sldChg chg="addSp delSp modSp new del mod ord">
        <pc:chgData name="Myosotis _13" userId="d3757a171cf8daaf" providerId="LiveId" clId="{380A7C9C-8FD6-47CF-84C2-21AC8D760A16}" dt="2023-11-29T09:21:23.341" v="20351" actId="47"/>
        <pc:sldMkLst>
          <pc:docMk/>
          <pc:sldMk cId="4204098572" sldId="278"/>
        </pc:sldMkLst>
        <pc:spChg chg="mod">
          <ac:chgData name="Myosotis _13" userId="d3757a171cf8daaf" providerId="LiveId" clId="{380A7C9C-8FD6-47CF-84C2-21AC8D760A16}" dt="2023-11-18T16:30:38.202" v="7163" actId="5793"/>
          <ac:spMkLst>
            <pc:docMk/>
            <pc:sldMk cId="4204098572" sldId="278"/>
            <ac:spMk id="2" creationId="{FE4B6139-C1DC-7ED5-E8DD-6CC68CCAC48F}"/>
          </ac:spMkLst>
        </pc:spChg>
        <pc:spChg chg="del">
          <ac:chgData name="Myosotis _13" userId="d3757a171cf8daaf" providerId="LiveId" clId="{380A7C9C-8FD6-47CF-84C2-21AC8D760A16}" dt="2023-10-25T09:48:37.430" v="2306" actId="931"/>
          <ac:spMkLst>
            <pc:docMk/>
            <pc:sldMk cId="4204098572" sldId="278"/>
            <ac:spMk id="3" creationId="{CE92B2C6-4E87-94E7-93FE-A2747DF954DA}"/>
          </ac:spMkLst>
        </pc:spChg>
        <pc:spChg chg="add del mod">
          <ac:chgData name="Myosotis _13" userId="d3757a171cf8daaf" providerId="LiveId" clId="{380A7C9C-8FD6-47CF-84C2-21AC8D760A16}" dt="2023-11-04T00:08:02.236" v="4115" actId="931"/>
          <ac:spMkLst>
            <pc:docMk/>
            <pc:sldMk cId="4204098572" sldId="278"/>
            <ac:spMk id="4" creationId="{567EE369-4E3A-78B0-0390-CC0482F21EB2}"/>
          </ac:spMkLst>
        </pc:spChg>
        <pc:picChg chg="add del mod">
          <ac:chgData name="Myosotis _13" userId="d3757a171cf8daaf" providerId="LiveId" clId="{380A7C9C-8FD6-47CF-84C2-21AC8D760A16}" dt="2023-11-04T00:07:49.644" v="4114" actId="478"/>
          <ac:picMkLst>
            <pc:docMk/>
            <pc:sldMk cId="4204098572" sldId="278"/>
            <ac:picMk id="5" creationId="{311E975D-D9A8-4B5D-9343-5230FE350B82}"/>
          </ac:picMkLst>
        </pc:picChg>
        <pc:picChg chg="add mod">
          <ac:chgData name="Myosotis _13" userId="d3757a171cf8daaf" providerId="LiveId" clId="{380A7C9C-8FD6-47CF-84C2-21AC8D760A16}" dt="2023-11-04T00:08:07.467" v="4119" actId="962"/>
          <ac:picMkLst>
            <pc:docMk/>
            <pc:sldMk cId="4204098572" sldId="278"/>
            <ac:picMk id="7" creationId="{BA346C7C-A192-923B-C1E2-7D4FE6BB41B5}"/>
          </ac:picMkLst>
        </pc:picChg>
      </pc:sldChg>
      <pc:sldChg chg="addSp modSp new del mod">
        <pc:chgData name="Myosotis _13" userId="d3757a171cf8daaf" providerId="LiveId" clId="{380A7C9C-8FD6-47CF-84C2-21AC8D760A16}" dt="2023-11-18T16:37:31.272" v="7171" actId="47"/>
        <pc:sldMkLst>
          <pc:docMk/>
          <pc:sldMk cId="1074461786" sldId="279"/>
        </pc:sldMkLst>
        <pc:spChg chg="mod">
          <ac:chgData name="Myosotis _13" userId="d3757a171cf8daaf" providerId="LiveId" clId="{380A7C9C-8FD6-47CF-84C2-21AC8D760A16}" dt="2023-10-25T20:31:19.012" v="2425" actId="20577"/>
          <ac:spMkLst>
            <pc:docMk/>
            <pc:sldMk cId="1074461786" sldId="279"/>
            <ac:spMk id="2" creationId="{59C880C0-3886-1893-30EC-E29605365870}"/>
          </ac:spMkLst>
        </pc:spChg>
        <pc:picChg chg="add">
          <ac:chgData name="Myosotis _13" userId="d3757a171cf8daaf" providerId="LiveId" clId="{380A7C9C-8FD6-47CF-84C2-21AC8D760A16}" dt="2023-10-25T20:31:20.876" v="2426" actId="22"/>
          <ac:picMkLst>
            <pc:docMk/>
            <pc:sldMk cId="1074461786" sldId="279"/>
            <ac:picMk id="4" creationId="{EEB60020-37A9-BA26-EAC4-9A461E00D6B4}"/>
          </ac:picMkLst>
        </pc:picChg>
      </pc:sldChg>
      <pc:sldChg chg="addSp delSp modSp new del mod">
        <pc:chgData name="Myosotis _13" userId="d3757a171cf8daaf" providerId="LiveId" clId="{380A7C9C-8FD6-47CF-84C2-21AC8D760A16}" dt="2023-11-18T16:26:59.287" v="7140" actId="47"/>
        <pc:sldMkLst>
          <pc:docMk/>
          <pc:sldMk cId="3463724096" sldId="280"/>
        </pc:sldMkLst>
        <pc:spChg chg="mod">
          <ac:chgData name="Myosotis _13" userId="d3757a171cf8daaf" providerId="LiveId" clId="{380A7C9C-8FD6-47CF-84C2-21AC8D760A16}" dt="2023-10-25T20:46:06.169" v="2446" actId="20577"/>
          <ac:spMkLst>
            <pc:docMk/>
            <pc:sldMk cId="3463724096" sldId="280"/>
            <ac:spMk id="2" creationId="{BF61BECC-D089-AFEB-53BC-09FDFCE42883}"/>
          </ac:spMkLst>
        </pc:spChg>
        <pc:spChg chg="del">
          <ac:chgData name="Myosotis _13" userId="d3757a171cf8daaf" providerId="LiveId" clId="{380A7C9C-8FD6-47CF-84C2-21AC8D760A16}" dt="2023-10-25T22:07:29.652" v="2447" actId="931"/>
          <ac:spMkLst>
            <pc:docMk/>
            <pc:sldMk cId="3463724096" sldId="280"/>
            <ac:spMk id="3" creationId="{CEE46D7E-908C-BA59-DCDD-B7315ABF8B47}"/>
          </ac:spMkLst>
        </pc:spChg>
        <pc:picChg chg="add mod">
          <ac:chgData name="Myosotis _13" userId="d3757a171cf8daaf" providerId="LiveId" clId="{380A7C9C-8FD6-47CF-84C2-21AC8D760A16}" dt="2023-10-25T22:07:40.625" v="2451" actId="1076"/>
          <ac:picMkLst>
            <pc:docMk/>
            <pc:sldMk cId="3463724096" sldId="280"/>
            <ac:picMk id="5" creationId="{E69D56F4-0965-6794-DF03-01D15EEA8349}"/>
          </ac:picMkLst>
        </pc:picChg>
      </pc:sldChg>
      <pc:sldChg chg="addSp delSp modSp new del mod modClrScheme chgLayout">
        <pc:chgData name="Myosotis _13" userId="d3757a171cf8daaf" providerId="LiveId" clId="{380A7C9C-8FD6-47CF-84C2-21AC8D760A16}" dt="2023-11-18T16:27:14.698" v="7141" actId="47"/>
        <pc:sldMkLst>
          <pc:docMk/>
          <pc:sldMk cId="1704557737" sldId="281"/>
        </pc:sldMkLst>
        <pc:spChg chg="mod">
          <ac:chgData name="Myosotis _13" userId="d3757a171cf8daaf" providerId="LiveId" clId="{380A7C9C-8FD6-47CF-84C2-21AC8D760A16}" dt="2023-11-03T23:22:33.506" v="3764" actId="5793"/>
          <ac:spMkLst>
            <pc:docMk/>
            <pc:sldMk cId="1704557737" sldId="281"/>
            <ac:spMk id="2" creationId="{32F76D5B-079E-160B-EEBF-E606E4A12516}"/>
          </ac:spMkLst>
        </pc:spChg>
        <pc:spChg chg="del">
          <ac:chgData name="Myosotis _13" userId="d3757a171cf8daaf" providerId="LiveId" clId="{380A7C9C-8FD6-47CF-84C2-21AC8D760A16}" dt="2023-10-26T21:53:00.127" v="2531" actId="931"/>
          <ac:spMkLst>
            <pc:docMk/>
            <pc:sldMk cId="1704557737" sldId="281"/>
            <ac:spMk id="3" creationId="{409A8EC1-A0B9-1299-438E-B58D21BDF0FF}"/>
          </ac:spMkLst>
        </pc:spChg>
        <pc:spChg chg="add del mod">
          <ac:chgData name="Myosotis _13" userId="d3757a171cf8daaf" providerId="LiveId" clId="{380A7C9C-8FD6-47CF-84C2-21AC8D760A16}" dt="2023-11-03T23:15:22.980" v="3665" actId="931"/>
          <ac:spMkLst>
            <pc:docMk/>
            <pc:sldMk cId="1704557737" sldId="281"/>
            <ac:spMk id="4" creationId="{3D621EFF-9B7E-AEC1-E5A7-1F918D6D0346}"/>
          </ac:spMkLst>
        </pc:spChg>
        <pc:spChg chg="add del mod">
          <ac:chgData name="Myosotis _13" userId="d3757a171cf8daaf" providerId="LiveId" clId="{380A7C9C-8FD6-47CF-84C2-21AC8D760A16}" dt="2023-10-26T21:56:34.069" v="2541" actId="931"/>
          <ac:spMkLst>
            <pc:docMk/>
            <pc:sldMk cId="1704557737" sldId="281"/>
            <ac:spMk id="7" creationId="{566F4513-61A0-2173-629C-71B991E467B8}"/>
          </ac:spMkLst>
        </pc:spChg>
        <pc:spChg chg="add del mod">
          <ac:chgData name="Myosotis _13" userId="d3757a171cf8daaf" providerId="LiveId" clId="{380A7C9C-8FD6-47CF-84C2-21AC8D760A16}" dt="2023-10-26T21:53:12.128" v="2536" actId="26606"/>
          <ac:spMkLst>
            <pc:docMk/>
            <pc:sldMk cId="1704557737" sldId="281"/>
            <ac:spMk id="10" creationId="{CED175BC-B358-D61B-1F42-0F0C7C7407FE}"/>
          </ac:spMkLst>
        </pc:spChg>
        <pc:picChg chg="add del mod">
          <ac:chgData name="Myosotis _13" userId="d3757a171cf8daaf" providerId="LiveId" clId="{380A7C9C-8FD6-47CF-84C2-21AC8D760A16}" dt="2023-10-26T21:56:29.147" v="2540" actId="478"/>
          <ac:picMkLst>
            <pc:docMk/>
            <pc:sldMk cId="1704557737" sldId="281"/>
            <ac:picMk id="5" creationId="{122B6F26-A63F-68E9-EB78-251296AD18FE}"/>
          </ac:picMkLst>
        </pc:picChg>
        <pc:picChg chg="add mod">
          <ac:chgData name="Myosotis _13" userId="d3757a171cf8daaf" providerId="LiveId" clId="{380A7C9C-8FD6-47CF-84C2-21AC8D760A16}" dt="2023-11-03T23:15:28.814" v="3668" actId="962"/>
          <ac:picMkLst>
            <pc:docMk/>
            <pc:sldMk cId="1704557737" sldId="281"/>
            <ac:picMk id="6" creationId="{C858D0F9-B4AC-9892-1B9A-149BD9BFCC67}"/>
          </ac:picMkLst>
        </pc:picChg>
        <pc:picChg chg="add del mod">
          <ac:chgData name="Myosotis _13" userId="d3757a171cf8daaf" providerId="LiveId" clId="{380A7C9C-8FD6-47CF-84C2-21AC8D760A16}" dt="2023-11-03T23:15:19.144" v="3664" actId="478"/>
          <ac:picMkLst>
            <pc:docMk/>
            <pc:sldMk cId="1704557737" sldId="281"/>
            <ac:picMk id="9" creationId="{78196CBE-5512-C5AB-62C4-8FBD9B2571EC}"/>
          </ac:picMkLst>
        </pc:picChg>
      </pc:sldChg>
      <pc:sldChg chg="addSp delSp modSp new del mod ord">
        <pc:chgData name="Myosotis _13" userId="d3757a171cf8daaf" providerId="LiveId" clId="{380A7C9C-8FD6-47CF-84C2-21AC8D760A16}" dt="2023-11-18T17:16:50.109" v="7666" actId="47"/>
        <pc:sldMkLst>
          <pc:docMk/>
          <pc:sldMk cId="3685046921" sldId="282"/>
        </pc:sldMkLst>
        <pc:spChg chg="mod">
          <ac:chgData name="Myosotis _13" userId="d3757a171cf8daaf" providerId="LiveId" clId="{380A7C9C-8FD6-47CF-84C2-21AC8D760A16}" dt="2023-11-03T23:27:08.878" v="3768" actId="26606"/>
          <ac:spMkLst>
            <pc:docMk/>
            <pc:sldMk cId="3685046921" sldId="282"/>
            <ac:spMk id="2" creationId="{DCE60F29-1E99-A4C1-19C8-A33984DB598C}"/>
          </ac:spMkLst>
        </pc:spChg>
        <pc:spChg chg="del">
          <ac:chgData name="Myosotis _13" userId="d3757a171cf8daaf" providerId="LiveId" clId="{380A7C9C-8FD6-47CF-84C2-21AC8D760A16}" dt="2023-10-26T22:12:03.991" v="2742" actId="931"/>
          <ac:spMkLst>
            <pc:docMk/>
            <pc:sldMk cId="3685046921" sldId="282"/>
            <ac:spMk id="3" creationId="{13F4FA04-38FD-553B-E956-E5CF09888102}"/>
          </ac:spMkLst>
        </pc:spChg>
        <pc:spChg chg="add del mod">
          <ac:chgData name="Myosotis _13" userId="d3757a171cf8daaf" providerId="LiveId" clId="{380A7C9C-8FD6-47CF-84C2-21AC8D760A16}" dt="2023-11-03T23:27:05.870" v="3767" actId="931"/>
          <ac:spMkLst>
            <pc:docMk/>
            <pc:sldMk cId="3685046921" sldId="282"/>
            <ac:spMk id="4" creationId="{3E2ECA74-9247-7AC2-C534-13FBCF60F7D2}"/>
          </ac:spMkLst>
        </pc:spChg>
        <pc:picChg chg="add del mod">
          <ac:chgData name="Myosotis _13" userId="d3757a171cf8daaf" providerId="LiveId" clId="{380A7C9C-8FD6-47CF-84C2-21AC8D760A16}" dt="2023-11-03T23:26:41.657" v="3766" actId="478"/>
          <ac:picMkLst>
            <pc:docMk/>
            <pc:sldMk cId="3685046921" sldId="282"/>
            <ac:picMk id="5" creationId="{308486E6-644D-EB33-E31A-3EA9C5B5B923}"/>
          </ac:picMkLst>
        </pc:picChg>
        <pc:picChg chg="add mod">
          <ac:chgData name="Myosotis _13" userId="d3757a171cf8daaf" providerId="LiveId" clId="{380A7C9C-8FD6-47CF-84C2-21AC8D760A16}" dt="2023-11-03T23:27:09.782" v="3770" actId="962"/>
          <ac:picMkLst>
            <pc:docMk/>
            <pc:sldMk cId="3685046921" sldId="282"/>
            <ac:picMk id="7" creationId="{A1B034BC-7CA3-26F2-0922-5763874A7C83}"/>
          </ac:picMkLst>
        </pc:picChg>
      </pc:sldChg>
      <pc:sldChg chg="addSp delSp modSp new del mod">
        <pc:chgData name="Myosotis _13" userId="d3757a171cf8daaf" providerId="LiveId" clId="{380A7C9C-8FD6-47CF-84C2-21AC8D760A16}" dt="2023-11-18T17:39:45.545" v="7794" actId="47"/>
        <pc:sldMkLst>
          <pc:docMk/>
          <pc:sldMk cId="4162861984" sldId="283"/>
        </pc:sldMkLst>
        <pc:spChg chg="mod">
          <ac:chgData name="Myosotis _13" userId="d3757a171cf8daaf" providerId="LiveId" clId="{380A7C9C-8FD6-47CF-84C2-21AC8D760A16}" dt="2023-11-18T17:16:20.037" v="7664" actId="20577"/>
          <ac:spMkLst>
            <pc:docMk/>
            <pc:sldMk cId="4162861984" sldId="283"/>
            <ac:spMk id="2" creationId="{2D10319D-E575-A48F-226F-3F9A3E26D6F6}"/>
          </ac:spMkLst>
        </pc:spChg>
        <pc:spChg chg="del">
          <ac:chgData name="Myosotis _13" userId="d3757a171cf8daaf" providerId="LiveId" clId="{380A7C9C-8FD6-47CF-84C2-21AC8D760A16}" dt="2023-10-26T22:23:18.001" v="2832" actId="931"/>
          <ac:spMkLst>
            <pc:docMk/>
            <pc:sldMk cId="4162861984" sldId="283"/>
            <ac:spMk id="3" creationId="{E83219F2-0331-4C84-0702-46D03A8FC3A6}"/>
          </ac:spMkLst>
        </pc:spChg>
        <pc:picChg chg="add mod">
          <ac:chgData name="Myosotis _13" userId="d3757a171cf8daaf" providerId="LiveId" clId="{380A7C9C-8FD6-47CF-84C2-21AC8D760A16}" dt="2023-11-03T23:19:44.041" v="3718" actId="1076"/>
          <ac:picMkLst>
            <pc:docMk/>
            <pc:sldMk cId="4162861984" sldId="283"/>
            <ac:picMk id="5" creationId="{D3A24A10-1865-94A3-AB89-283455216664}"/>
          </ac:picMkLst>
        </pc:picChg>
      </pc:sldChg>
      <pc:sldChg chg="addSp delSp modSp new del mod">
        <pc:chgData name="Myosotis _13" userId="d3757a171cf8daaf" providerId="LiveId" clId="{380A7C9C-8FD6-47CF-84C2-21AC8D760A16}" dt="2023-11-18T17:40:47.606" v="7797" actId="47"/>
        <pc:sldMkLst>
          <pc:docMk/>
          <pc:sldMk cId="608839264" sldId="284"/>
        </pc:sldMkLst>
        <pc:spChg chg="mod">
          <ac:chgData name="Myosotis _13" userId="d3757a171cf8daaf" providerId="LiveId" clId="{380A7C9C-8FD6-47CF-84C2-21AC8D760A16}" dt="2023-10-27T09:40:13.174" v="2989" actId="26606"/>
          <ac:spMkLst>
            <pc:docMk/>
            <pc:sldMk cId="608839264" sldId="284"/>
            <ac:spMk id="2" creationId="{F50D6071-47ED-719B-BDB7-AFA650F41AD7}"/>
          </ac:spMkLst>
        </pc:spChg>
        <pc:spChg chg="del">
          <ac:chgData name="Myosotis _13" userId="d3757a171cf8daaf" providerId="LiveId" clId="{380A7C9C-8FD6-47CF-84C2-21AC8D760A16}" dt="2023-10-26T22:26:15.800" v="2870" actId="931"/>
          <ac:spMkLst>
            <pc:docMk/>
            <pc:sldMk cId="608839264" sldId="284"/>
            <ac:spMk id="3" creationId="{2DFEE896-969D-1D1E-6E96-A5D5E6381C2D}"/>
          </ac:spMkLst>
        </pc:spChg>
        <pc:spChg chg="add del mod">
          <ac:chgData name="Myosotis _13" userId="d3757a171cf8daaf" providerId="LiveId" clId="{380A7C9C-8FD6-47CF-84C2-21AC8D760A16}" dt="2023-10-26T22:27:50.835" v="2879" actId="931"/>
          <ac:spMkLst>
            <pc:docMk/>
            <pc:sldMk cId="608839264" sldId="284"/>
            <ac:spMk id="7" creationId="{A942E395-DD89-399B-F35D-75C8FF89EFA2}"/>
          </ac:spMkLst>
        </pc:spChg>
        <pc:spChg chg="add del mod">
          <ac:chgData name="Myosotis _13" userId="d3757a171cf8daaf" providerId="LiveId" clId="{380A7C9C-8FD6-47CF-84C2-21AC8D760A16}" dt="2023-10-27T09:40:08.015" v="2987" actId="478"/>
          <ac:spMkLst>
            <pc:docMk/>
            <pc:sldMk cId="608839264" sldId="284"/>
            <ac:spMk id="10" creationId="{994BF55D-9DDF-8373-8127-79EE742F729C}"/>
          </ac:spMkLst>
        </pc:spChg>
        <pc:spChg chg="add del mod">
          <ac:chgData name="Myosotis _13" userId="d3757a171cf8daaf" providerId="LiveId" clId="{380A7C9C-8FD6-47CF-84C2-21AC8D760A16}" dt="2023-10-27T09:40:03.903" v="2986" actId="931"/>
          <ac:spMkLst>
            <pc:docMk/>
            <pc:sldMk cId="608839264" sldId="284"/>
            <ac:spMk id="12" creationId="{282C3161-F141-B938-F857-21A16160DA2A}"/>
          </ac:spMkLst>
        </pc:spChg>
        <pc:picChg chg="add del mod">
          <ac:chgData name="Myosotis _13" userId="d3757a171cf8daaf" providerId="LiveId" clId="{380A7C9C-8FD6-47CF-84C2-21AC8D760A16}" dt="2023-10-26T22:27:45.589" v="2878" actId="478"/>
          <ac:picMkLst>
            <pc:docMk/>
            <pc:sldMk cId="608839264" sldId="284"/>
            <ac:picMk id="5" creationId="{FE8E593A-F317-EC9C-CE7F-8EC9AFFB7C2B}"/>
          </ac:picMkLst>
        </pc:picChg>
        <pc:picChg chg="add del mod">
          <ac:chgData name="Myosotis _13" userId="d3757a171cf8daaf" providerId="LiveId" clId="{380A7C9C-8FD6-47CF-84C2-21AC8D760A16}" dt="2023-10-27T09:39:59.090" v="2985" actId="478"/>
          <ac:picMkLst>
            <pc:docMk/>
            <pc:sldMk cId="608839264" sldId="284"/>
            <ac:picMk id="9" creationId="{CB13D628-AF0F-40F5-5BC6-6232BD272E02}"/>
          </ac:picMkLst>
        </pc:picChg>
        <pc:picChg chg="add mod">
          <ac:chgData name="Myosotis _13" userId="d3757a171cf8daaf" providerId="LiveId" clId="{380A7C9C-8FD6-47CF-84C2-21AC8D760A16}" dt="2023-10-27T09:40:14.591" v="2991" actId="962"/>
          <ac:picMkLst>
            <pc:docMk/>
            <pc:sldMk cId="608839264" sldId="284"/>
            <ac:picMk id="14" creationId="{6E0A2A6B-63D5-BE7C-2B30-A32C8B89D29B}"/>
          </ac:picMkLst>
        </pc:picChg>
      </pc:sldChg>
      <pc:sldChg chg="addSp delSp modSp new del mod ord modClrScheme chgLayout">
        <pc:chgData name="Myosotis _13" userId="d3757a171cf8daaf" providerId="LiveId" clId="{380A7C9C-8FD6-47CF-84C2-21AC8D760A16}" dt="2023-12-02T01:59:14.176" v="30201" actId="47"/>
        <pc:sldMkLst>
          <pc:docMk/>
          <pc:sldMk cId="1574349010" sldId="285"/>
        </pc:sldMkLst>
        <pc:spChg chg="mod">
          <ac:chgData name="Myosotis _13" userId="d3757a171cf8daaf" providerId="LiveId" clId="{380A7C9C-8FD6-47CF-84C2-21AC8D760A16}" dt="2023-11-30T14:16:48.613" v="22041" actId="122"/>
          <ac:spMkLst>
            <pc:docMk/>
            <pc:sldMk cId="1574349010" sldId="285"/>
            <ac:spMk id="2" creationId="{18E54845-E80A-B0B4-A007-CF2068D8CC27}"/>
          </ac:spMkLst>
        </pc:spChg>
        <pc:spChg chg="del">
          <ac:chgData name="Myosotis _13" userId="d3757a171cf8daaf" providerId="LiveId" clId="{380A7C9C-8FD6-47CF-84C2-21AC8D760A16}" dt="2023-10-27T13:46:17.119" v="3415" actId="931"/>
          <ac:spMkLst>
            <pc:docMk/>
            <pc:sldMk cId="1574349010" sldId="285"/>
            <ac:spMk id="3" creationId="{642A7628-8333-C61A-5F10-4A55182BDD1F}"/>
          </ac:spMkLst>
        </pc:spChg>
        <pc:spChg chg="add del mod">
          <ac:chgData name="Myosotis _13" userId="d3757a171cf8daaf" providerId="LiveId" clId="{380A7C9C-8FD6-47CF-84C2-21AC8D760A16}" dt="2023-11-29T01:42:42.159" v="19497" actId="931"/>
          <ac:spMkLst>
            <pc:docMk/>
            <pc:sldMk cId="1574349010" sldId="285"/>
            <ac:spMk id="4" creationId="{7E155875-A0F6-CE15-73D8-CF7DC364A14E}"/>
          </ac:spMkLst>
        </pc:spChg>
        <pc:spChg chg="add del mod">
          <ac:chgData name="Myosotis _13" userId="d3757a171cf8daaf" providerId="LiveId" clId="{380A7C9C-8FD6-47CF-84C2-21AC8D760A16}" dt="2023-11-29T01:59:15.720" v="19538" actId="931"/>
          <ac:spMkLst>
            <pc:docMk/>
            <pc:sldMk cId="1574349010" sldId="285"/>
            <ac:spMk id="11" creationId="{FF771F83-76F6-F9EA-93BB-757CBD3D964F}"/>
          </ac:spMkLst>
        </pc:spChg>
        <pc:spChg chg="add del mod">
          <ac:chgData name="Myosotis _13" userId="d3757a171cf8daaf" providerId="LiveId" clId="{380A7C9C-8FD6-47CF-84C2-21AC8D760A16}" dt="2023-11-29T01:57:21.757" v="19534" actId="26606"/>
          <ac:spMkLst>
            <pc:docMk/>
            <pc:sldMk cId="1574349010" sldId="285"/>
            <ac:spMk id="14" creationId="{FE45BC76-5A45-3E24-7B3E-F41ECAECE6EC}"/>
          </ac:spMkLst>
        </pc:spChg>
        <pc:spChg chg="add del mod">
          <ac:chgData name="Myosotis _13" userId="d3757a171cf8daaf" providerId="LiveId" clId="{380A7C9C-8FD6-47CF-84C2-21AC8D760A16}" dt="2023-11-29T01:57:21.757" v="19534" actId="26606"/>
          <ac:spMkLst>
            <pc:docMk/>
            <pc:sldMk cId="1574349010" sldId="285"/>
            <ac:spMk id="16" creationId="{A737E655-9F4F-5AA7-2350-0CFB8EAFDBE7}"/>
          </ac:spMkLst>
        </pc:spChg>
        <pc:spChg chg="add del">
          <ac:chgData name="Myosotis _13" userId="d3757a171cf8daaf" providerId="LiveId" clId="{380A7C9C-8FD6-47CF-84C2-21AC8D760A16}" dt="2023-11-29T01:59:47.428" v="19542" actId="931"/>
          <ac:spMkLst>
            <pc:docMk/>
            <pc:sldMk cId="1574349010" sldId="285"/>
            <ac:spMk id="18" creationId="{5E6804DA-D6D9-F455-A12A-AFE787E66E42}"/>
          </ac:spMkLst>
        </pc:spChg>
        <pc:spChg chg="add del mod">
          <ac:chgData name="Myosotis _13" userId="d3757a171cf8daaf" providerId="LiveId" clId="{380A7C9C-8FD6-47CF-84C2-21AC8D760A16}" dt="2023-12-02T01:57:07.994" v="30186" actId="478"/>
          <ac:spMkLst>
            <pc:docMk/>
            <pc:sldMk cId="1574349010" sldId="285"/>
            <ac:spMk id="19" creationId="{426AFC26-F9A0-410C-17DB-84B41E11982B}"/>
          </ac:spMkLst>
        </pc:spChg>
        <pc:spChg chg="add del mod">
          <ac:chgData name="Myosotis _13" userId="d3757a171cf8daaf" providerId="LiveId" clId="{380A7C9C-8FD6-47CF-84C2-21AC8D760A16}" dt="2023-12-02T01:59:06.918" v="30200" actId="478"/>
          <ac:spMkLst>
            <pc:docMk/>
            <pc:sldMk cId="1574349010" sldId="285"/>
            <ac:spMk id="20" creationId="{6C6EACCC-7410-ED12-D802-E851CFC8C9B4}"/>
          </ac:spMkLst>
        </pc:spChg>
        <pc:picChg chg="add del mod">
          <ac:chgData name="Myosotis _13" userId="d3757a171cf8daaf" providerId="LiveId" clId="{380A7C9C-8FD6-47CF-84C2-21AC8D760A16}" dt="2023-11-29T01:42:24.668" v="19496" actId="478"/>
          <ac:picMkLst>
            <pc:docMk/>
            <pc:sldMk cId="1574349010" sldId="285"/>
            <ac:picMk id="5" creationId="{EC8DE7C7-5E8B-4764-EC9A-5A2DF0F50804}"/>
          </ac:picMkLst>
        </pc:picChg>
        <pc:picChg chg="add del mod ord">
          <ac:chgData name="Myosotis _13" userId="d3757a171cf8daaf" providerId="LiveId" clId="{380A7C9C-8FD6-47CF-84C2-21AC8D760A16}" dt="2023-11-29T01:59:07.901" v="19537" actId="478"/>
          <ac:picMkLst>
            <pc:docMk/>
            <pc:sldMk cId="1574349010" sldId="285"/>
            <ac:picMk id="7" creationId="{5C927216-A76B-FF41-A963-265EA912E43C}"/>
          </ac:picMkLst>
        </pc:picChg>
        <pc:picChg chg="add del mod">
          <ac:chgData name="Myosotis _13" userId="d3757a171cf8daaf" providerId="LiveId" clId="{380A7C9C-8FD6-47CF-84C2-21AC8D760A16}" dt="2023-11-29T01:59:06.346" v="19536" actId="478"/>
          <ac:picMkLst>
            <pc:docMk/>
            <pc:sldMk cId="1574349010" sldId="285"/>
            <ac:picMk id="9" creationId="{5296AA85-5CFC-6C03-36C1-24D8E6D7D23F}"/>
          </ac:picMkLst>
        </pc:picChg>
        <pc:picChg chg="add mod">
          <ac:chgData name="Myosotis _13" userId="d3757a171cf8daaf" providerId="LiveId" clId="{380A7C9C-8FD6-47CF-84C2-21AC8D760A16}" dt="2023-11-30T14:19:02.954" v="22062" actId="1076"/>
          <ac:picMkLst>
            <pc:docMk/>
            <pc:sldMk cId="1574349010" sldId="285"/>
            <ac:picMk id="13" creationId="{A8E0976F-3D4C-C305-E894-26FD0D8BB387}"/>
          </ac:picMkLst>
        </pc:picChg>
        <pc:picChg chg="add mod">
          <ac:chgData name="Myosotis _13" userId="d3757a171cf8daaf" providerId="LiveId" clId="{380A7C9C-8FD6-47CF-84C2-21AC8D760A16}" dt="2023-11-30T14:19:06.812" v="22064" actId="1076"/>
          <ac:picMkLst>
            <pc:docMk/>
            <pc:sldMk cId="1574349010" sldId="285"/>
            <ac:picMk id="17" creationId="{3376DCC4-F73A-8C87-D960-F3E115C94DCE}"/>
          </ac:picMkLst>
        </pc:picChg>
        <pc:picChg chg="add mod">
          <ac:chgData name="Myosotis _13" userId="d3757a171cf8daaf" providerId="LiveId" clId="{380A7C9C-8FD6-47CF-84C2-21AC8D760A16}" dt="2023-11-30T14:16:55.977" v="22043" actId="1076"/>
          <ac:picMkLst>
            <pc:docMk/>
            <pc:sldMk cId="1574349010" sldId="285"/>
            <ac:picMk id="22" creationId="{0899067C-7C79-91D7-E107-4901759855C0}"/>
          </ac:picMkLst>
        </pc:picChg>
        <pc:picChg chg="add mod">
          <ac:chgData name="Myosotis _13" userId="d3757a171cf8daaf" providerId="LiveId" clId="{380A7C9C-8FD6-47CF-84C2-21AC8D760A16}" dt="2023-11-30T14:16:53.445" v="22042" actId="1076"/>
          <ac:picMkLst>
            <pc:docMk/>
            <pc:sldMk cId="1574349010" sldId="285"/>
            <ac:picMk id="24" creationId="{DF4BF193-4797-E6F5-4C79-6C2F152B050F}"/>
          </ac:picMkLst>
        </pc:picChg>
      </pc:sldChg>
      <pc:sldChg chg="new del">
        <pc:chgData name="Myosotis _13" userId="d3757a171cf8daaf" providerId="LiveId" clId="{380A7C9C-8FD6-47CF-84C2-21AC8D760A16}" dt="2023-10-26T22:29:20.969" v="2951" actId="47"/>
        <pc:sldMkLst>
          <pc:docMk/>
          <pc:sldMk cId="1781278305" sldId="285"/>
        </pc:sldMkLst>
      </pc:sldChg>
      <pc:sldChg chg="addSp delSp modSp new mod ord">
        <pc:chgData name="Myosotis _13" userId="d3757a171cf8daaf" providerId="LiveId" clId="{380A7C9C-8FD6-47CF-84C2-21AC8D760A16}" dt="2023-12-01T13:55:20.719" v="27746" actId="1076"/>
        <pc:sldMkLst>
          <pc:docMk/>
          <pc:sldMk cId="1248515986" sldId="286"/>
        </pc:sldMkLst>
        <pc:spChg chg="del">
          <ac:chgData name="Myosotis _13" userId="d3757a171cf8daaf" providerId="LiveId" clId="{380A7C9C-8FD6-47CF-84C2-21AC8D760A16}" dt="2023-10-27T15:45:10.444" v="3421" actId="26606"/>
          <ac:spMkLst>
            <pc:docMk/>
            <pc:sldMk cId="1248515986" sldId="286"/>
            <ac:spMk id="2" creationId="{19A376DD-EB2C-018D-7E0C-801D596C2990}"/>
          </ac:spMkLst>
        </pc:spChg>
        <pc:spChg chg="del">
          <ac:chgData name="Myosotis _13" userId="d3757a171cf8daaf" providerId="LiveId" clId="{380A7C9C-8FD6-47CF-84C2-21AC8D760A16}" dt="2023-10-27T15:44:52.810" v="3420" actId="931"/>
          <ac:spMkLst>
            <pc:docMk/>
            <pc:sldMk cId="1248515986" sldId="286"/>
            <ac:spMk id="3" creationId="{3D2B7335-4499-9C0E-CD47-AF8C46BDA0DA}"/>
          </ac:spMkLst>
        </pc:spChg>
        <pc:spChg chg="add mod">
          <ac:chgData name="Myosotis _13" userId="d3757a171cf8daaf" providerId="LiveId" clId="{380A7C9C-8FD6-47CF-84C2-21AC8D760A16}" dt="2023-10-27T15:46:06.086" v="3539" actId="20577"/>
          <ac:spMkLst>
            <pc:docMk/>
            <pc:sldMk cId="1248515986" sldId="286"/>
            <ac:spMk id="10" creationId="{274B3D37-610E-DC2E-13E9-7FA6E3D2DB14}"/>
          </ac:spMkLst>
        </pc:spChg>
        <pc:picChg chg="add mod">
          <ac:chgData name="Myosotis _13" userId="d3757a171cf8daaf" providerId="LiveId" clId="{380A7C9C-8FD6-47CF-84C2-21AC8D760A16}" dt="2023-12-01T13:55:20.719" v="27746" actId="1076"/>
          <ac:picMkLst>
            <pc:docMk/>
            <pc:sldMk cId="1248515986" sldId="286"/>
            <ac:picMk id="5" creationId="{EF325050-D662-D419-F037-995C563CDD51}"/>
          </ac:picMkLst>
        </pc:picChg>
      </pc:sldChg>
      <pc:sldChg chg="addSp delSp modSp new del mod">
        <pc:chgData name="Myosotis _13" userId="d3757a171cf8daaf" providerId="LiveId" clId="{380A7C9C-8FD6-47CF-84C2-21AC8D760A16}" dt="2023-11-18T17:16:46.495" v="7665" actId="47"/>
        <pc:sldMkLst>
          <pc:docMk/>
          <pc:sldMk cId="1358004796" sldId="287"/>
        </pc:sldMkLst>
        <pc:spChg chg="mod">
          <ac:chgData name="Myosotis _13" userId="d3757a171cf8daaf" providerId="LiveId" clId="{380A7C9C-8FD6-47CF-84C2-21AC8D760A16}" dt="2023-10-29T09:29:32.122" v="3599" actId="26606"/>
          <ac:spMkLst>
            <pc:docMk/>
            <pc:sldMk cId="1358004796" sldId="287"/>
            <ac:spMk id="2" creationId="{225069B4-01E1-D76C-F67B-2E6237C49DEC}"/>
          </ac:spMkLst>
        </pc:spChg>
        <pc:spChg chg="del">
          <ac:chgData name="Myosotis _13" userId="d3757a171cf8daaf" providerId="LiveId" clId="{380A7C9C-8FD6-47CF-84C2-21AC8D760A16}" dt="2023-10-29T09:29:24.443" v="3596" actId="931"/>
          <ac:spMkLst>
            <pc:docMk/>
            <pc:sldMk cId="1358004796" sldId="287"/>
            <ac:spMk id="3" creationId="{B9CBEEC3-40D3-058B-C61E-951A4DC829D9}"/>
          </ac:spMkLst>
        </pc:spChg>
        <pc:picChg chg="add mod">
          <ac:chgData name="Myosotis _13" userId="d3757a171cf8daaf" providerId="LiveId" clId="{380A7C9C-8FD6-47CF-84C2-21AC8D760A16}" dt="2023-10-29T09:29:33.395" v="3601" actId="962"/>
          <ac:picMkLst>
            <pc:docMk/>
            <pc:sldMk cId="1358004796" sldId="287"/>
            <ac:picMk id="5" creationId="{AA2E954A-AD19-03DA-B362-E75D24FB097D}"/>
          </ac:picMkLst>
        </pc:picChg>
      </pc:sldChg>
      <pc:sldChg chg="addSp delSp modSp new del mod ord">
        <pc:chgData name="Myosotis _13" userId="d3757a171cf8daaf" providerId="LiveId" clId="{380A7C9C-8FD6-47CF-84C2-21AC8D760A16}" dt="2023-11-18T17:40:44.618" v="7796" actId="47"/>
        <pc:sldMkLst>
          <pc:docMk/>
          <pc:sldMk cId="2885486981" sldId="288"/>
        </pc:sldMkLst>
        <pc:spChg chg="mod">
          <ac:chgData name="Myosotis _13" userId="d3757a171cf8daaf" providerId="LiveId" clId="{380A7C9C-8FD6-47CF-84C2-21AC8D760A16}" dt="2023-11-03T23:01:10.864" v="3663" actId="20577"/>
          <ac:spMkLst>
            <pc:docMk/>
            <pc:sldMk cId="2885486981" sldId="288"/>
            <ac:spMk id="2" creationId="{84ADAA21-9974-AFB4-7AE6-E0F0E93AC5EC}"/>
          </ac:spMkLst>
        </pc:spChg>
        <pc:spChg chg="del">
          <ac:chgData name="Myosotis _13" userId="d3757a171cf8daaf" providerId="LiveId" clId="{380A7C9C-8FD6-47CF-84C2-21AC8D760A16}" dt="2023-11-03T23:00:41.881" v="3603" actId="931"/>
          <ac:spMkLst>
            <pc:docMk/>
            <pc:sldMk cId="2885486981" sldId="288"/>
            <ac:spMk id="3" creationId="{50020459-27B0-C292-9696-464D2D06349C}"/>
          </ac:spMkLst>
        </pc:spChg>
        <pc:picChg chg="add mod">
          <ac:chgData name="Myosotis _13" userId="d3757a171cf8daaf" providerId="LiveId" clId="{380A7C9C-8FD6-47CF-84C2-21AC8D760A16}" dt="2023-11-03T23:00:49.700" v="3605" actId="1076"/>
          <ac:picMkLst>
            <pc:docMk/>
            <pc:sldMk cId="2885486981" sldId="288"/>
            <ac:picMk id="5" creationId="{B7CFC30A-61D4-F059-110E-7608BFB3D4CC}"/>
          </ac:picMkLst>
        </pc:picChg>
      </pc:sldChg>
      <pc:sldChg chg="addSp delSp modSp new del mod">
        <pc:chgData name="Myosotis _13" userId="d3757a171cf8daaf" providerId="LiveId" clId="{380A7C9C-8FD6-47CF-84C2-21AC8D760A16}" dt="2023-11-18T17:17:18.509" v="7667" actId="47"/>
        <pc:sldMkLst>
          <pc:docMk/>
          <pc:sldMk cId="565760386" sldId="289"/>
        </pc:sldMkLst>
        <pc:spChg chg="del">
          <ac:chgData name="Myosotis _13" userId="d3757a171cf8daaf" providerId="LiveId" clId="{380A7C9C-8FD6-47CF-84C2-21AC8D760A16}" dt="2023-11-03T23:38:43.453" v="3773" actId="26606"/>
          <ac:spMkLst>
            <pc:docMk/>
            <pc:sldMk cId="565760386" sldId="289"/>
            <ac:spMk id="2" creationId="{188DB32F-D4D5-4943-06DA-7C72756A775F}"/>
          </ac:spMkLst>
        </pc:spChg>
        <pc:spChg chg="del">
          <ac:chgData name="Myosotis _13" userId="d3757a171cf8daaf" providerId="LiveId" clId="{380A7C9C-8FD6-47CF-84C2-21AC8D760A16}" dt="2023-11-03T23:38:38.058" v="3772" actId="931"/>
          <ac:spMkLst>
            <pc:docMk/>
            <pc:sldMk cId="565760386" sldId="289"/>
            <ac:spMk id="3" creationId="{D1D9B732-1A0E-FC84-C2B7-7C089644957E}"/>
          </ac:spMkLst>
        </pc:spChg>
        <pc:spChg chg="add mod">
          <ac:chgData name="Myosotis _13" userId="d3757a171cf8daaf" providerId="LiveId" clId="{380A7C9C-8FD6-47CF-84C2-21AC8D760A16}" dt="2023-11-03T23:40:59.110" v="4016" actId="20577"/>
          <ac:spMkLst>
            <pc:docMk/>
            <pc:sldMk cId="565760386" sldId="289"/>
            <ac:spMk id="10" creationId="{508DA11A-24B0-C659-C0A2-9F32C1D7C9AE}"/>
          </ac:spMkLst>
        </pc:spChg>
        <pc:picChg chg="add mod">
          <ac:chgData name="Myosotis _13" userId="d3757a171cf8daaf" providerId="LiveId" clId="{380A7C9C-8FD6-47CF-84C2-21AC8D760A16}" dt="2023-11-04T15:19:07.677" v="5232" actId="1076"/>
          <ac:picMkLst>
            <pc:docMk/>
            <pc:sldMk cId="565760386" sldId="289"/>
            <ac:picMk id="5" creationId="{F9BA7CFA-4680-EAFD-A1A8-8D10182C00F1}"/>
          </ac:picMkLst>
        </pc:picChg>
      </pc:sldChg>
      <pc:sldChg chg="addSp delSp modSp new del mod">
        <pc:chgData name="Myosotis _13" userId="d3757a171cf8daaf" providerId="LiveId" clId="{380A7C9C-8FD6-47CF-84C2-21AC8D760A16}" dt="2023-11-04T00:05:35.658" v="4062" actId="47"/>
        <pc:sldMkLst>
          <pc:docMk/>
          <pc:sldMk cId="1178239401" sldId="290"/>
        </pc:sldMkLst>
        <pc:spChg chg="mod">
          <ac:chgData name="Myosotis _13" userId="d3757a171cf8daaf" providerId="LiveId" clId="{380A7C9C-8FD6-47CF-84C2-21AC8D760A16}" dt="2023-11-03T23:58:58.865" v="4057" actId="26606"/>
          <ac:spMkLst>
            <pc:docMk/>
            <pc:sldMk cId="1178239401" sldId="290"/>
            <ac:spMk id="2" creationId="{B18B33BF-4E9F-1B86-0FC6-F5DD0EABDC89}"/>
          </ac:spMkLst>
        </pc:spChg>
        <pc:spChg chg="del">
          <ac:chgData name="Myosotis _13" userId="d3757a171cf8daaf" providerId="LiveId" clId="{380A7C9C-8FD6-47CF-84C2-21AC8D760A16}" dt="2023-11-03T23:58:52.800" v="4056" actId="931"/>
          <ac:spMkLst>
            <pc:docMk/>
            <pc:sldMk cId="1178239401" sldId="290"/>
            <ac:spMk id="3" creationId="{5206A7A7-DD97-FC4E-E4CB-654F3E09BACE}"/>
          </ac:spMkLst>
        </pc:spChg>
        <pc:picChg chg="add mod">
          <ac:chgData name="Myosotis _13" userId="d3757a171cf8daaf" providerId="LiveId" clId="{380A7C9C-8FD6-47CF-84C2-21AC8D760A16}" dt="2023-11-03T23:59:10.012" v="4061" actId="1076"/>
          <ac:picMkLst>
            <pc:docMk/>
            <pc:sldMk cId="1178239401" sldId="290"/>
            <ac:picMk id="5" creationId="{6D7288AF-8E87-ED91-C938-B606AD0E531C}"/>
          </ac:picMkLst>
        </pc:picChg>
      </pc:sldChg>
      <pc:sldChg chg="addSp delSp modSp new del mod">
        <pc:chgData name="Myosotis _13" userId="d3757a171cf8daaf" providerId="LiveId" clId="{380A7C9C-8FD6-47CF-84C2-21AC8D760A16}" dt="2023-11-18T17:40:42.320" v="7795" actId="47"/>
        <pc:sldMkLst>
          <pc:docMk/>
          <pc:sldMk cId="2670520144" sldId="290"/>
        </pc:sldMkLst>
        <pc:spChg chg="mod">
          <ac:chgData name="Myosotis _13" userId="d3757a171cf8daaf" providerId="LiveId" clId="{380A7C9C-8FD6-47CF-84C2-21AC8D760A16}" dt="2023-11-04T00:16:50.715" v="4184" actId="26606"/>
          <ac:spMkLst>
            <pc:docMk/>
            <pc:sldMk cId="2670520144" sldId="290"/>
            <ac:spMk id="2" creationId="{2CB8FA77-131F-D4C2-89E1-1D4ABE44346B}"/>
          </ac:spMkLst>
        </pc:spChg>
        <pc:spChg chg="del">
          <ac:chgData name="Myosotis _13" userId="d3757a171cf8daaf" providerId="LiveId" clId="{380A7C9C-8FD6-47CF-84C2-21AC8D760A16}" dt="2023-11-04T00:16:48.015" v="4183" actId="931"/>
          <ac:spMkLst>
            <pc:docMk/>
            <pc:sldMk cId="2670520144" sldId="290"/>
            <ac:spMk id="3" creationId="{12B6077F-ABBE-D034-CD4C-F7239CA196DB}"/>
          </ac:spMkLst>
        </pc:spChg>
        <pc:picChg chg="add mod">
          <ac:chgData name="Myosotis _13" userId="d3757a171cf8daaf" providerId="LiveId" clId="{380A7C9C-8FD6-47CF-84C2-21AC8D760A16}" dt="2023-11-04T13:51:01.235" v="4700" actId="1076"/>
          <ac:picMkLst>
            <pc:docMk/>
            <pc:sldMk cId="2670520144" sldId="290"/>
            <ac:picMk id="5" creationId="{252D2D8D-06C0-8CDC-B819-7C948F44E51B}"/>
          </ac:picMkLst>
        </pc:picChg>
      </pc:sldChg>
      <pc:sldChg chg="addSp delSp modSp new del mod">
        <pc:chgData name="Myosotis _13" userId="d3757a171cf8daaf" providerId="LiveId" clId="{380A7C9C-8FD6-47CF-84C2-21AC8D760A16}" dt="2023-11-18T17:32:40.404" v="7782" actId="47"/>
        <pc:sldMkLst>
          <pc:docMk/>
          <pc:sldMk cId="2023923236" sldId="291"/>
        </pc:sldMkLst>
        <pc:spChg chg="del">
          <ac:chgData name="Myosotis _13" userId="d3757a171cf8daaf" providerId="LiveId" clId="{380A7C9C-8FD6-47CF-84C2-21AC8D760A16}" dt="2023-11-04T00:35:57.955" v="4188" actId="931"/>
          <ac:spMkLst>
            <pc:docMk/>
            <pc:sldMk cId="2023923236" sldId="291"/>
            <ac:spMk id="3" creationId="{5BB12E9B-AE58-1AA6-A38C-34A6F1225A0B}"/>
          </ac:spMkLst>
        </pc:spChg>
        <pc:picChg chg="add mod">
          <ac:chgData name="Myosotis _13" userId="d3757a171cf8daaf" providerId="LiveId" clId="{380A7C9C-8FD6-47CF-84C2-21AC8D760A16}" dt="2023-11-04T00:36:04.987" v="4192" actId="962"/>
          <ac:picMkLst>
            <pc:docMk/>
            <pc:sldMk cId="2023923236" sldId="291"/>
            <ac:picMk id="5" creationId="{AD2C2AAD-704B-CDA7-7B83-4A90902D198D}"/>
          </ac:picMkLst>
        </pc:picChg>
      </pc:sldChg>
      <pc:sldChg chg="addSp delSp modSp new del mod">
        <pc:chgData name="Myosotis _13" userId="d3757a171cf8daaf" providerId="LiveId" clId="{380A7C9C-8FD6-47CF-84C2-21AC8D760A16}" dt="2023-11-18T17:32:51.124" v="7783" actId="47"/>
        <pc:sldMkLst>
          <pc:docMk/>
          <pc:sldMk cId="1880811002" sldId="292"/>
        </pc:sldMkLst>
        <pc:spChg chg="mod">
          <ac:chgData name="Myosotis _13" userId="d3757a171cf8daaf" providerId="LiveId" clId="{380A7C9C-8FD6-47CF-84C2-21AC8D760A16}" dt="2023-11-04T00:40:10.370" v="4210" actId="26606"/>
          <ac:spMkLst>
            <pc:docMk/>
            <pc:sldMk cId="1880811002" sldId="292"/>
            <ac:spMk id="2" creationId="{663DECC0-FDFA-96C8-06E4-90059FE5596C}"/>
          </ac:spMkLst>
        </pc:spChg>
        <pc:spChg chg="del">
          <ac:chgData name="Myosotis _13" userId="d3757a171cf8daaf" providerId="LiveId" clId="{380A7C9C-8FD6-47CF-84C2-21AC8D760A16}" dt="2023-11-04T00:37:39.993" v="4205" actId="931"/>
          <ac:spMkLst>
            <pc:docMk/>
            <pc:sldMk cId="1880811002" sldId="292"/>
            <ac:spMk id="3" creationId="{6C10B2A5-4288-7422-0A7D-91238217871C}"/>
          </ac:spMkLst>
        </pc:spChg>
        <pc:spChg chg="add del mod">
          <ac:chgData name="Myosotis _13" userId="d3757a171cf8daaf" providerId="LiveId" clId="{380A7C9C-8FD6-47CF-84C2-21AC8D760A16}" dt="2023-11-04T00:38:44.090" v="4207" actId="931"/>
          <ac:spMkLst>
            <pc:docMk/>
            <pc:sldMk cId="1880811002" sldId="292"/>
            <ac:spMk id="7" creationId="{DB84EB0A-2F56-293E-2F8D-97B10908463B}"/>
          </ac:spMkLst>
        </pc:spChg>
        <pc:spChg chg="add del mod">
          <ac:chgData name="Myosotis _13" userId="d3757a171cf8daaf" providerId="LiveId" clId="{380A7C9C-8FD6-47CF-84C2-21AC8D760A16}" dt="2023-11-04T00:40:04.936" v="4209" actId="931"/>
          <ac:spMkLst>
            <pc:docMk/>
            <pc:sldMk cId="1880811002" sldId="292"/>
            <ac:spMk id="11" creationId="{AF9E52FD-6707-B6A4-FC13-F86149A3DE35}"/>
          </ac:spMkLst>
        </pc:spChg>
        <pc:picChg chg="add del mod">
          <ac:chgData name="Myosotis _13" userId="d3757a171cf8daaf" providerId="LiveId" clId="{380A7C9C-8FD6-47CF-84C2-21AC8D760A16}" dt="2023-11-04T00:37:42.191" v="4206" actId="478"/>
          <ac:picMkLst>
            <pc:docMk/>
            <pc:sldMk cId="1880811002" sldId="292"/>
            <ac:picMk id="5" creationId="{1BB446B3-5CD8-AD82-49C7-2EA9CEA68175}"/>
          </ac:picMkLst>
        </pc:picChg>
        <pc:picChg chg="add del mod">
          <ac:chgData name="Myosotis _13" userId="d3757a171cf8daaf" providerId="LiveId" clId="{380A7C9C-8FD6-47CF-84C2-21AC8D760A16}" dt="2023-11-04T00:38:46.378" v="4208" actId="478"/>
          <ac:picMkLst>
            <pc:docMk/>
            <pc:sldMk cId="1880811002" sldId="292"/>
            <ac:picMk id="9" creationId="{A85B4491-4CD5-43CF-33A5-49F362FE7611}"/>
          </ac:picMkLst>
        </pc:picChg>
        <pc:picChg chg="add mod">
          <ac:chgData name="Myosotis _13" userId="d3757a171cf8daaf" providerId="LiveId" clId="{380A7C9C-8FD6-47CF-84C2-21AC8D760A16}" dt="2023-11-04T00:40:11.630" v="4212" actId="962"/>
          <ac:picMkLst>
            <pc:docMk/>
            <pc:sldMk cId="1880811002" sldId="292"/>
            <ac:picMk id="13" creationId="{4CA8D67B-5BBC-B87F-DB21-5B95CE8B7E41}"/>
          </ac:picMkLst>
        </pc:picChg>
      </pc:sldChg>
      <pc:sldChg chg="addSp delSp modSp new del mod ord">
        <pc:chgData name="Myosotis _13" userId="d3757a171cf8daaf" providerId="LiveId" clId="{380A7C9C-8FD6-47CF-84C2-21AC8D760A16}" dt="2023-11-18T17:36:49.571" v="7792" actId="47"/>
        <pc:sldMkLst>
          <pc:docMk/>
          <pc:sldMk cId="3744772189" sldId="293"/>
        </pc:sldMkLst>
        <pc:spChg chg="mod">
          <ac:chgData name="Myosotis _13" userId="d3757a171cf8daaf" providerId="LiveId" clId="{380A7C9C-8FD6-47CF-84C2-21AC8D760A16}" dt="2023-11-04T00:43:55.371" v="4253" actId="26606"/>
          <ac:spMkLst>
            <pc:docMk/>
            <pc:sldMk cId="3744772189" sldId="293"/>
            <ac:spMk id="2" creationId="{461B0F48-7358-68D1-43B9-4B417E4FBA04}"/>
          </ac:spMkLst>
        </pc:spChg>
        <pc:spChg chg="del">
          <ac:chgData name="Myosotis _13" userId="d3757a171cf8daaf" providerId="LiveId" clId="{380A7C9C-8FD6-47CF-84C2-21AC8D760A16}" dt="2023-11-04T00:43:52.462" v="4252" actId="931"/>
          <ac:spMkLst>
            <pc:docMk/>
            <pc:sldMk cId="3744772189" sldId="293"/>
            <ac:spMk id="3" creationId="{2803CAD4-2C33-4200-91F3-E20DBBAD5E09}"/>
          </ac:spMkLst>
        </pc:spChg>
        <pc:picChg chg="add mod">
          <ac:chgData name="Myosotis _13" userId="d3757a171cf8daaf" providerId="LiveId" clId="{380A7C9C-8FD6-47CF-84C2-21AC8D760A16}" dt="2023-11-04T00:43:57.832" v="4255" actId="962"/>
          <ac:picMkLst>
            <pc:docMk/>
            <pc:sldMk cId="3744772189" sldId="293"/>
            <ac:picMk id="5" creationId="{9A49B79A-E061-65C9-09C0-E802DB2DA70E}"/>
          </ac:picMkLst>
        </pc:picChg>
      </pc:sldChg>
      <pc:sldChg chg="addSp delSp modSp new del mod">
        <pc:chgData name="Myosotis _13" userId="d3757a171cf8daaf" providerId="LiveId" clId="{380A7C9C-8FD6-47CF-84C2-21AC8D760A16}" dt="2023-11-18T17:26:43.275" v="7710" actId="47"/>
        <pc:sldMkLst>
          <pc:docMk/>
          <pc:sldMk cId="1125127923" sldId="294"/>
        </pc:sldMkLst>
        <pc:spChg chg="mod">
          <ac:chgData name="Myosotis _13" userId="d3757a171cf8daaf" providerId="LiveId" clId="{380A7C9C-8FD6-47CF-84C2-21AC8D760A16}" dt="2023-11-04T13:42:38.473" v="4272" actId="26606"/>
          <ac:spMkLst>
            <pc:docMk/>
            <pc:sldMk cId="1125127923" sldId="294"/>
            <ac:spMk id="2" creationId="{EA2BF048-026B-AF0B-896A-D9E1428E1087}"/>
          </ac:spMkLst>
        </pc:spChg>
        <pc:spChg chg="del">
          <ac:chgData name="Myosotis _13" userId="d3757a171cf8daaf" providerId="LiveId" clId="{380A7C9C-8FD6-47CF-84C2-21AC8D760A16}" dt="2023-11-04T13:42:35.145" v="4271" actId="931"/>
          <ac:spMkLst>
            <pc:docMk/>
            <pc:sldMk cId="1125127923" sldId="294"/>
            <ac:spMk id="3" creationId="{BF9EE9DF-C9B5-5902-D975-AE275165871F}"/>
          </ac:spMkLst>
        </pc:spChg>
        <pc:spChg chg="add mod">
          <ac:chgData name="Myosotis _13" userId="d3757a171cf8daaf" providerId="LiveId" clId="{380A7C9C-8FD6-47CF-84C2-21AC8D760A16}" dt="2023-11-04T13:49:47.297" v="4697" actId="1076"/>
          <ac:spMkLst>
            <pc:docMk/>
            <pc:sldMk cId="1125127923" sldId="294"/>
            <ac:spMk id="6" creationId="{6FFEF602-F2DB-BF9B-2414-40E69317E9F4}"/>
          </ac:spMkLst>
        </pc:spChg>
        <pc:spChg chg="add del mod">
          <ac:chgData name="Myosotis _13" userId="d3757a171cf8daaf" providerId="LiveId" clId="{380A7C9C-8FD6-47CF-84C2-21AC8D760A16}" dt="2023-11-04T13:47:51.337" v="4558" actId="931"/>
          <ac:spMkLst>
            <pc:docMk/>
            <pc:sldMk cId="1125127923" sldId="294"/>
            <ac:spMk id="8" creationId="{3F0CD579-EF91-8A89-DFAA-3253CC639A50}"/>
          </ac:spMkLst>
        </pc:spChg>
        <pc:picChg chg="add del mod">
          <ac:chgData name="Myosotis _13" userId="d3757a171cf8daaf" providerId="LiveId" clId="{380A7C9C-8FD6-47CF-84C2-21AC8D760A16}" dt="2023-11-04T13:47:46.083" v="4557" actId="478"/>
          <ac:picMkLst>
            <pc:docMk/>
            <pc:sldMk cId="1125127923" sldId="294"/>
            <ac:picMk id="5" creationId="{193CFED2-BD1F-BE49-77A4-03F9EC0090A3}"/>
          </ac:picMkLst>
        </pc:picChg>
        <pc:picChg chg="add mod">
          <ac:chgData name="Myosotis _13" userId="d3757a171cf8daaf" providerId="LiveId" clId="{380A7C9C-8FD6-47CF-84C2-21AC8D760A16}" dt="2023-11-04T13:48:14.927" v="4566" actId="14100"/>
          <ac:picMkLst>
            <pc:docMk/>
            <pc:sldMk cId="1125127923" sldId="294"/>
            <ac:picMk id="10" creationId="{90899C7E-C6A0-B407-6687-3B40D2DE80CA}"/>
          </ac:picMkLst>
        </pc:picChg>
      </pc:sldChg>
      <pc:sldChg chg="addSp delSp modSp new mod ord">
        <pc:chgData name="Myosotis _13" userId="d3757a171cf8daaf" providerId="LiveId" clId="{380A7C9C-8FD6-47CF-84C2-21AC8D760A16}" dt="2023-12-03T23:00:37.324" v="34264"/>
        <pc:sldMkLst>
          <pc:docMk/>
          <pc:sldMk cId="3961047462" sldId="295"/>
        </pc:sldMkLst>
        <pc:spChg chg="add del mod">
          <ac:chgData name="Myosotis _13" userId="d3757a171cf8daaf" providerId="LiveId" clId="{380A7C9C-8FD6-47CF-84C2-21AC8D760A16}" dt="2023-12-01T14:06:01.655" v="27838" actId="20577"/>
          <ac:spMkLst>
            <pc:docMk/>
            <pc:sldMk cId="3961047462" sldId="295"/>
            <ac:spMk id="2" creationId="{71892CEF-92EE-6763-22AC-74632E524D71}"/>
          </ac:spMkLst>
        </pc:spChg>
        <pc:spChg chg="del mod">
          <ac:chgData name="Myosotis _13" userId="d3757a171cf8daaf" providerId="LiveId" clId="{380A7C9C-8FD6-47CF-84C2-21AC8D760A16}" dt="2023-11-04T14:12:30.123" v="4820" actId="478"/>
          <ac:spMkLst>
            <pc:docMk/>
            <pc:sldMk cId="3961047462" sldId="295"/>
            <ac:spMk id="3" creationId="{36B7CA61-5033-5806-52FB-712D81E5C32D}"/>
          </ac:spMkLst>
        </pc:spChg>
        <pc:spChg chg="add del mod">
          <ac:chgData name="Myosotis _13" userId="d3757a171cf8daaf" providerId="LiveId" clId="{380A7C9C-8FD6-47CF-84C2-21AC8D760A16}" dt="2023-11-04T14:12:25.383" v="4819" actId="478"/>
          <ac:spMkLst>
            <pc:docMk/>
            <pc:sldMk cId="3961047462" sldId="295"/>
            <ac:spMk id="5" creationId="{B0483383-FD25-0C8F-8FD7-2E7BF3CC3899}"/>
          </ac:spMkLst>
        </pc:spChg>
        <pc:picChg chg="add mod">
          <ac:chgData name="Myosotis _13" userId="d3757a171cf8daaf" providerId="LiveId" clId="{380A7C9C-8FD6-47CF-84C2-21AC8D760A16}" dt="2023-12-01T14:07:01.231" v="27843" actId="1076"/>
          <ac:picMkLst>
            <pc:docMk/>
            <pc:sldMk cId="3961047462" sldId="295"/>
            <ac:picMk id="4" creationId="{11B49B20-858D-3F0D-5FFC-2FBB3E2AF584}"/>
          </ac:picMkLst>
        </pc:picChg>
      </pc:sldChg>
      <pc:sldChg chg="addSp delSp modSp new del mod">
        <pc:chgData name="Myosotis _13" userId="d3757a171cf8daaf" providerId="LiveId" clId="{380A7C9C-8FD6-47CF-84C2-21AC8D760A16}" dt="2023-11-18T17:26:45.818" v="7711" actId="47"/>
        <pc:sldMkLst>
          <pc:docMk/>
          <pc:sldMk cId="257716004" sldId="296"/>
        </pc:sldMkLst>
        <pc:spChg chg="del">
          <ac:chgData name="Myosotis _13" userId="d3757a171cf8daaf" providerId="LiveId" clId="{380A7C9C-8FD6-47CF-84C2-21AC8D760A16}" dt="2023-11-04T14:13:06.635" v="4827" actId="26606"/>
          <ac:spMkLst>
            <pc:docMk/>
            <pc:sldMk cId="257716004" sldId="296"/>
            <ac:spMk id="2" creationId="{686E70C8-6923-1866-4ADB-065C2D391F3F}"/>
          </ac:spMkLst>
        </pc:spChg>
        <pc:spChg chg="del">
          <ac:chgData name="Myosotis _13" userId="d3757a171cf8daaf" providerId="LiveId" clId="{380A7C9C-8FD6-47CF-84C2-21AC8D760A16}" dt="2023-11-04T14:12:59.895" v="4826" actId="931"/>
          <ac:spMkLst>
            <pc:docMk/>
            <pc:sldMk cId="257716004" sldId="296"/>
            <ac:spMk id="3" creationId="{4C5A11D9-6EBE-DA83-7333-9DCD489C13EC}"/>
          </ac:spMkLst>
        </pc:spChg>
        <pc:spChg chg="add del mod">
          <ac:chgData name="Myosotis _13" userId="d3757a171cf8daaf" providerId="LiveId" clId="{380A7C9C-8FD6-47CF-84C2-21AC8D760A16}" dt="2023-11-04T14:30:30.682" v="5164" actId="931"/>
          <ac:spMkLst>
            <pc:docMk/>
            <pc:sldMk cId="257716004" sldId="296"/>
            <ac:spMk id="7" creationId="{67EB69C1-AD37-E596-DEC6-5F2FC51103B5}"/>
          </ac:spMkLst>
        </pc:spChg>
        <pc:spChg chg="add mod">
          <ac:chgData name="Myosotis _13" userId="d3757a171cf8daaf" providerId="LiveId" clId="{380A7C9C-8FD6-47CF-84C2-21AC8D760A16}" dt="2023-11-04T14:14:55.860" v="4919" actId="14100"/>
          <ac:spMkLst>
            <pc:docMk/>
            <pc:sldMk cId="257716004" sldId="296"/>
            <ac:spMk id="10" creationId="{3E5F9B7E-FA85-1370-E426-BB1C39E0A359}"/>
          </ac:spMkLst>
        </pc:spChg>
        <pc:picChg chg="add del mod">
          <ac:chgData name="Myosotis _13" userId="d3757a171cf8daaf" providerId="LiveId" clId="{380A7C9C-8FD6-47CF-84C2-21AC8D760A16}" dt="2023-11-04T14:30:26.556" v="5163" actId="478"/>
          <ac:picMkLst>
            <pc:docMk/>
            <pc:sldMk cId="257716004" sldId="296"/>
            <ac:picMk id="5" creationId="{7DED172A-3BD6-C38C-9371-D086B5A1FB26}"/>
          </ac:picMkLst>
        </pc:picChg>
        <pc:picChg chg="add mod">
          <ac:chgData name="Myosotis _13" userId="d3757a171cf8daaf" providerId="LiveId" clId="{380A7C9C-8FD6-47CF-84C2-21AC8D760A16}" dt="2023-11-04T14:30:30.682" v="5164" actId="931"/>
          <ac:picMkLst>
            <pc:docMk/>
            <pc:sldMk cId="257716004" sldId="296"/>
            <ac:picMk id="9" creationId="{94603CDF-BE5D-78A6-E784-CAAC88FC05CB}"/>
          </ac:picMkLst>
        </pc:picChg>
      </pc:sldChg>
      <pc:sldChg chg="addSp delSp modSp new del mod">
        <pc:chgData name="Myosotis _13" userId="d3757a171cf8daaf" providerId="LiveId" clId="{380A7C9C-8FD6-47CF-84C2-21AC8D760A16}" dt="2023-11-18T17:26:50.236" v="7713" actId="47"/>
        <pc:sldMkLst>
          <pc:docMk/>
          <pc:sldMk cId="3047243857" sldId="297"/>
        </pc:sldMkLst>
        <pc:spChg chg="mod">
          <ac:chgData name="Myosotis _13" userId="d3757a171cf8daaf" providerId="LiveId" clId="{380A7C9C-8FD6-47CF-84C2-21AC8D760A16}" dt="2023-11-04T14:16:32.914" v="5042" actId="20577"/>
          <ac:spMkLst>
            <pc:docMk/>
            <pc:sldMk cId="3047243857" sldId="297"/>
            <ac:spMk id="2" creationId="{F4CA33D6-288C-7422-4F76-F8051099049C}"/>
          </ac:spMkLst>
        </pc:spChg>
        <pc:spChg chg="del">
          <ac:chgData name="Myosotis _13" userId="d3757a171cf8daaf" providerId="LiveId" clId="{380A7C9C-8FD6-47CF-84C2-21AC8D760A16}" dt="2023-11-04T14:19:49.110" v="5043" actId="478"/>
          <ac:spMkLst>
            <pc:docMk/>
            <pc:sldMk cId="3047243857" sldId="297"/>
            <ac:spMk id="3" creationId="{C9344ECF-ED98-2023-6981-D285397CF0D8}"/>
          </ac:spMkLst>
        </pc:spChg>
        <pc:spChg chg="add del mod">
          <ac:chgData name="Myosotis _13" userId="d3757a171cf8daaf" providerId="LiveId" clId="{380A7C9C-8FD6-47CF-84C2-21AC8D760A16}" dt="2023-11-04T14:24:20.096" v="5159" actId="478"/>
          <ac:spMkLst>
            <pc:docMk/>
            <pc:sldMk cId="3047243857" sldId="297"/>
            <ac:spMk id="6" creationId="{2697FD76-619A-D5E4-720F-E46E1E5EBB21}"/>
          </ac:spMkLst>
        </pc:spChg>
        <pc:spChg chg="add mod">
          <ac:chgData name="Myosotis _13" userId="d3757a171cf8daaf" providerId="LiveId" clId="{380A7C9C-8FD6-47CF-84C2-21AC8D760A16}" dt="2023-11-04T14:25:01.386" v="5162" actId="1076"/>
          <ac:spMkLst>
            <pc:docMk/>
            <pc:sldMk cId="3047243857" sldId="297"/>
            <ac:spMk id="7" creationId="{7A053470-BC90-81B5-58B2-3B624B9BCF60}"/>
          </ac:spMkLst>
        </pc:spChg>
        <pc:picChg chg="add del mod">
          <ac:chgData name="Myosotis _13" userId="d3757a171cf8daaf" providerId="LiveId" clId="{380A7C9C-8FD6-47CF-84C2-21AC8D760A16}" dt="2023-11-04T14:21:25.073" v="5150" actId="478"/>
          <ac:picMkLst>
            <pc:docMk/>
            <pc:sldMk cId="3047243857" sldId="297"/>
            <ac:picMk id="5" creationId="{B20B4A6E-D8F2-30CB-E008-74AAF1B21CE3}"/>
          </ac:picMkLst>
        </pc:picChg>
      </pc:sldChg>
      <pc:sldChg chg="addSp delSp modSp new del mod modClrScheme chgLayout">
        <pc:chgData name="Myosotis _13" userId="d3757a171cf8daaf" providerId="LiveId" clId="{380A7C9C-8FD6-47CF-84C2-21AC8D760A16}" dt="2023-11-18T17:26:57.388" v="7714" actId="47"/>
        <pc:sldMkLst>
          <pc:docMk/>
          <pc:sldMk cId="4101499396" sldId="298"/>
        </pc:sldMkLst>
        <pc:spChg chg="del">
          <ac:chgData name="Myosotis _13" userId="d3757a171cf8daaf" providerId="LiveId" clId="{380A7C9C-8FD6-47CF-84C2-21AC8D760A16}" dt="2023-11-04T14:30:49.022" v="5167" actId="26606"/>
          <ac:spMkLst>
            <pc:docMk/>
            <pc:sldMk cId="4101499396" sldId="298"/>
            <ac:spMk id="2" creationId="{037F667C-B730-6B82-C69D-0AE45930166F}"/>
          </ac:spMkLst>
        </pc:spChg>
        <pc:spChg chg="del">
          <ac:chgData name="Myosotis _13" userId="d3757a171cf8daaf" providerId="LiveId" clId="{380A7C9C-8FD6-47CF-84C2-21AC8D760A16}" dt="2023-11-04T14:30:40.784" v="5166" actId="931"/>
          <ac:spMkLst>
            <pc:docMk/>
            <pc:sldMk cId="4101499396" sldId="298"/>
            <ac:spMk id="3" creationId="{9745D1ED-6E91-7AAD-D3CB-8F7AF9E844EE}"/>
          </ac:spMkLst>
        </pc:spChg>
        <pc:spChg chg="add mod">
          <ac:chgData name="Myosotis _13" userId="d3757a171cf8daaf" providerId="LiveId" clId="{380A7C9C-8FD6-47CF-84C2-21AC8D760A16}" dt="2023-11-04T14:32:01.930" v="5229" actId="790"/>
          <ac:spMkLst>
            <pc:docMk/>
            <pc:sldMk cId="4101499396" sldId="298"/>
            <ac:spMk id="10" creationId="{31AB1ACB-8385-594A-B78F-F693BFA8C522}"/>
          </ac:spMkLst>
        </pc:spChg>
        <pc:spChg chg="add del mod">
          <ac:chgData name="Myosotis _13" userId="d3757a171cf8daaf" providerId="LiveId" clId="{380A7C9C-8FD6-47CF-84C2-21AC8D760A16}" dt="2023-11-04T14:31:43.766" v="5225" actId="26606"/>
          <ac:spMkLst>
            <pc:docMk/>
            <pc:sldMk cId="4101499396" sldId="298"/>
            <ac:spMk id="15" creationId="{DA99398A-9634-DF12-80A7-52A5A1C33D13}"/>
          </ac:spMkLst>
        </pc:spChg>
        <pc:spChg chg="add del mod">
          <ac:chgData name="Myosotis _13" userId="d3757a171cf8daaf" providerId="LiveId" clId="{380A7C9C-8FD6-47CF-84C2-21AC8D760A16}" dt="2023-11-04T14:31:51.176" v="5227" actId="26606"/>
          <ac:spMkLst>
            <pc:docMk/>
            <pc:sldMk cId="4101499396" sldId="298"/>
            <ac:spMk id="17" creationId="{3C76A0F6-BE83-EBFB-E3F1-DB68299EAF98}"/>
          </ac:spMkLst>
        </pc:spChg>
        <pc:picChg chg="add mod">
          <ac:chgData name="Myosotis _13" userId="d3757a171cf8daaf" providerId="LiveId" clId="{380A7C9C-8FD6-47CF-84C2-21AC8D760A16}" dt="2023-11-04T14:31:51.176" v="5227" actId="26606"/>
          <ac:picMkLst>
            <pc:docMk/>
            <pc:sldMk cId="4101499396" sldId="298"/>
            <ac:picMk id="5" creationId="{999F5B62-F3EA-D6F7-8BCD-3553A12C9E28}"/>
          </ac:picMkLst>
        </pc:picChg>
      </pc:sldChg>
      <pc:sldChg chg="addSp delSp modSp new mod ord">
        <pc:chgData name="Myosotis _13" userId="d3757a171cf8daaf" providerId="LiveId" clId="{380A7C9C-8FD6-47CF-84C2-21AC8D760A16}" dt="2023-12-01T17:31:32.446" v="27984" actId="1076"/>
        <pc:sldMkLst>
          <pc:docMk/>
          <pc:sldMk cId="2364404078" sldId="299"/>
        </pc:sldMkLst>
        <pc:spChg chg="mod">
          <ac:chgData name="Myosotis _13" userId="d3757a171cf8daaf" providerId="LiveId" clId="{380A7C9C-8FD6-47CF-84C2-21AC8D760A16}" dt="2023-12-01T17:21:59.994" v="27954" actId="20577"/>
          <ac:spMkLst>
            <pc:docMk/>
            <pc:sldMk cId="2364404078" sldId="299"/>
            <ac:spMk id="2" creationId="{3C8FB85D-50E1-C8E8-BF4D-8919C1B989E2}"/>
          </ac:spMkLst>
        </pc:spChg>
        <pc:spChg chg="add mod">
          <ac:chgData name="Myosotis _13" userId="d3757a171cf8daaf" providerId="LiveId" clId="{380A7C9C-8FD6-47CF-84C2-21AC8D760A16}" dt="2023-11-30T14:07:30.364" v="21978"/>
          <ac:spMkLst>
            <pc:docMk/>
            <pc:sldMk cId="2364404078" sldId="299"/>
            <ac:spMk id="3" creationId="{0AF5241A-B866-BD44-945D-FB956FD85402}"/>
          </ac:spMkLst>
        </pc:spChg>
        <pc:spChg chg="del">
          <ac:chgData name="Myosotis _13" userId="d3757a171cf8daaf" providerId="LiveId" clId="{380A7C9C-8FD6-47CF-84C2-21AC8D760A16}" dt="2023-11-04T16:25:22.813" v="5284" actId="931"/>
          <ac:spMkLst>
            <pc:docMk/>
            <pc:sldMk cId="2364404078" sldId="299"/>
            <ac:spMk id="3" creationId="{D91E543E-F524-2017-6561-5C20B72AF0CD}"/>
          </ac:spMkLst>
        </pc:spChg>
        <pc:spChg chg="add del mod">
          <ac:chgData name="Myosotis _13" userId="d3757a171cf8daaf" providerId="LiveId" clId="{380A7C9C-8FD6-47CF-84C2-21AC8D760A16}" dt="2023-12-01T17:22:16.461" v="27955" actId="478"/>
          <ac:spMkLst>
            <pc:docMk/>
            <pc:sldMk cId="2364404078" sldId="299"/>
            <ac:spMk id="7" creationId="{67A5FDDB-A44C-FEAA-209B-426ED31B642B}"/>
          </ac:spMkLst>
        </pc:spChg>
        <pc:spChg chg="add del mod">
          <ac:chgData name="Myosotis _13" userId="d3757a171cf8daaf" providerId="LiveId" clId="{380A7C9C-8FD6-47CF-84C2-21AC8D760A16}" dt="2023-11-28T14:45:34.831" v="16120" actId="478"/>
          <ac:spMkLst>
            <pc:docMk/>
            <pc:sldMk cId="2364404078" sldId="299"/>
            <ac:spMk id="10" creationId="{017A43FA-1538-D338-4ED9-AFA533C28109}"/>
          </ac:spMkLst>
        </pc:spChg>
        <pc:spChg chg="add mod">
          <ac:chgData name="Myosotis _13" userId="d3757a171cf8daaf" providerId="LiveId" clId="{380A7C9C-8FD6-47CF-84C2-21AC8D760A16}" dt="2023-11-30T14:09:21.408" v="22003"/>
          <ac:spMkLst>
            <pc:docMk/>
            <pc:sldMk cId="2364404078" sldId="299"/>
            <ac:spMk id="11" creationId="{29B4D71E-7D23-A92F-81F3-B6F744B57198}"/>
          </ac:spMkLst>
        </pc:spChg>
        <pc:spChg chg="add del mod">
          <ac:chgData name="Myosotis _13" userId="d3757a171cf8daaf" providerId="LiveId" clId="{380A7C9C-8FD6-47CF-84C2-21AC8D760A16}" dt="2023-11-29T09:02:46.499" v="19819" actId="931"/>
          <ac:spMkLst>
            <pc:docMk/>
            <pc:sldMk cId="2364404078" sldId="299"/>
            <ac:spMk id="13" creationId="{61357756-BEC1-9F08-DC62-2C0BA6036379}"/>
          </ac:spMkLst>
        </pc:spChg>
        <pc:spChg chg="add del mod">
          <ac:chgData name="Myosotis _13" userId="d3757a171cf8daaf" providerId="LiveId" clId="{380A7C9C-8FD6-47CF-84C2-21AC8D760A16}" dt="2023-12-01T17:30:56.035" v="27976" actId="478"/>
          <ac:spMkLst>
            <pc:docMk/>
            <pc:sldMk cId="2364404078" sldId="299"/>
            <ac:spMk id="16" creationId="{DD7E8258-D5B1-5A32-0FE1-4033E2695E19}"/>
          </ac:spMkLst>
        </pc:spChg>
        <pc:spChg chg="add mod">
          <ac:chgData name="Myosotis _13" userId="d3757a171cf8daaf" providerId="LiveId" clId="{380A7C9C-8FD6-47CF-84C2-21AC8D760A16}" dt="2023-12-01T13:39:44.637" v="27732" actId="1076"/>
          <ac:spMkLst>
            <pc:docMk/>
            <pc:sldMk cId="2364404078" sldId="299"/>
            <ac:spMk id="17" creationId="{7A178307-94F5-ACC7-C1A1-BAF2051918B7}"/>
          </ac:spMkLst>
        </pc:spChg>
        <pc:spChg chg="add mod">
          <ac:chgData name="Myosotis _13" userId="d3757a171cf8daaf" providerId="LiveId" clId="{380A7C9C-8FD6-47CF-84C2-21AC8D760A16}" dt="2023-12-01T17:31:32.446" v="27984" actId="1076"/>
          <ac:spMkLst>
            <pc:docMk/>
            <pc:sldMk cId="2364404078" sldId="299"/>
            <ac:spMk id="18" creationId="{92523C7D-1EB2-88C8-84E6-DA526EA40ACA}"/>
          </ac:spMkLst>
        </pc:spChg>
        <pc:spChg chg="add mod ord">
          <ac:chgData name="Myosotis _13" userId="d3757a171cf8daaf" providerId="LiveId" clId="{380A7C9C-8FD6-47CF-84C2-21AC8D760A16}" dt="2023-12-01T17:31:05.773" v="27980" actId="14100"/>
          <ac:spMkLst>
            <pc:docMk/>
            <pc:sldMk cId="2364404078" sldId="299"/>
            <ac:spMk id="19" creationId="{29C71BD3-618A-FF77-4046-000253A85486}"/>
          </ac:spMkLst>
        </pc:spChg>
        <pc:picChg chg="add del mod">
          <ac:chgData name="Myosotis _13" userId="d3757a171cf8daaf" providerId="LiveId" clId="{380A7C9C-8FD6-47CF-84C2-21AC8D760A16}" dt="2023-11-29T09:02:36.717" v="19818" actId="478"/>
          <ac:picMkLst>
            <pc:docMk/>
            <pc:sldMk cId="2364404078" sldId="299"/>
            <ac:picMk id="5" creationId="{B7110F54-D21F-4DF6-621D-7A36ED5A54F6}"/>
          </ac:picMkLst>
        </pc:picChg>
        <pc:picChg chg="add mod">
          <ac:chgData name="Myosotis _13" userId="d3757a171cf8daaf" providerId="LiveId" clId="{380A7C9C-8FD6-47CF-84C2-21AC8D760A16}" dt="2023-11-30T14:07:41.633" v="21980" actId="1076"/>
          <ac:picMkLst>
            <pc:docMk/>
            <pc:sldMk cId="2364404078" sldId="299"/>
            <ac:picMk id="6" creationId="{6829677F-3FD5-D9FE-3E5B-108EA88B1B68}"/>
          </ac:picMkLst>
        </pc:picChg>
        <pc:picChg chg="add mod">
          <ac:chgData name="Myosotis _13" userId="d3757a171cf8daaf" providerId="LiveId" clId="{380A7C9C-8FD6-47CF-84C2-21AC8D760A16}" dt="2023-11-30T14:07:59.148" v="21986" actId="1076"/>
          <ac:picMkLst>
            <pc:docMk/>
            <pc:sldMk cId="2364404078" sldId="299"/>
            <ac:picMk id="9" creationId="{CDA3F711-E7C9-6DF6-F7A2-8F0A43F5D81D}"/>
          </ac:picMkLst>
        </pc:picChg>
        <pc:picChg chg="add mod">
          <ac:chgData name="Myosotis _13" userId="d3757a171cf8daaf" providerId="LiveId" clId="{380A7C9C-8FD6-47CF-84C2-21AC8D760A16}" dt="2023-12-01T17:31:02.572" v="27979" actId="1076"/>
          <ac:picMkLst>
            <pc:docMk/>
            <pc:sldMk cId="2364404078" sldId="299"/>
            <ac:picMk id="15" creationId="{98B0863F-44B4-6106-33AF-AAD6A638FCE1}"/>
          </ac:picMkLst>
        </pc:picChg>
      </pc:sldChg>
      <pc:sldChg chg="addSp delSp modSp new del mod">
        <pc:chgData name="Myosotis _13" userId="d3757a171cf8daaf" providerId="LiveId" clId="{380A7C9C-8FD6-47CF-84C2-21AC8D760A16}" dt="2023-11-10T06:52:55.555" v="5656" actId="47"/>
        <pc:sldMkLst>
          <pc:docMk/>
          <pc:sldMk cId="3272011960" sldId="300"/>
        </pc:sldMkLst>
        <pc:spChg chg="mod">
          <ac:chgData name="Myosotis _13" userId="d3757a171cf8daaf" providerId="LiveId" clId="{380A7C9C-8FD6-47CF-84C2-21AC8D760A16}" dt="2023-11-04T18:01:04.665" v="5326" actId="26606"/>
          <ac:spMkLst>
            <pc:docMk/>
            <pc:sldMk cId="3272011960" sldId="300"/>
            <ac:spMk id="2" creationId="{30903945-185A-4BD5-F7E1-9F22AD8B04C8}"/>
          </ac:spMkLst>
        </pc:spChg>
        <pc:spChg chg="del">
          <ac:chgData name="Myosotis _13" userId="d3757a171cf8daaf" providerId="LiveId" clId="{380A7C9C-8FD6-47CF-84C2-21AC8D760A16}" dt="2023-11-04T18:00:58.459" v="5325" actId="931"/>
          <ac:spMkLst>
            <pc:docMk/>
            <pc:sldMk cId="3272011960" sldId="300"/>
            <ac:spMk id="3" creationId="{2A217CF7-CDEC-6BB1-A291-D72AF12FB97E}"/>
          </ac:spMkLst>
        </pc:spChg>
        <pc:picChg chg="add mod">
          <ac:chgData name="Myosotis _13" userId="d3757a171cf8daaf" providerId="LiveId" clId="{380A7C9C-8FD6-47CF-84C2-21AC8D760A16}" dt="2023-11-04T18:01:04.665" v="5326" actId="26606"/>
          <ac:picMkLst>
            <pc:docMk/>
            <pc:sldMk cId="3272011960" sldId="300"/>
            <ac:picMk id="5" creationId="{7D460333-FE2E-B2E3-31F8-FF4CF3F9346F}"/>
          </ac:picMkLst>
        </pc:picChg>
      </pc:sldChg>
      <pc:sldChg chg="addSp delSp modSp new del mod">
        <pc:chgData name="Myosotis _13" userId="d3757a171cf8daaf" providerId="LiveId" clId="{380A7C9C-8FD6-47CF-84C2-21AC8D760A16}" dt="2023-11-10T06:52:57.640" v="5657" actId="47"/>
        <pc:sldMkLst>
          <pc:docMk/>
          <pc:sldMk cId="309698661" sldId="301"/>
        </pc:sldMkLst>
        <pc:spChg chg="del">
          <ac:chgData name="Myosotis _13" userId="d3757a171cf8daaf" providerId="LiveId" clId="{380A7C9C-8FD6-47CF-84C2-21AC8D760A16}" dt="2023-11-04T18:07:43.504" v="5330" actId="26606"/>
          <ac:spMkLst>
            <pc:docMk/>
            <pc:sldMk cId="309698661" sldId="301"/>
            <ac:spMk id="2" creationId="{9CD6FE25-747D-1106-9BB7-FEFE9A0805D0}"/>
          </ac:spMkLst>
        </pc:spChg>
        <pc:spChg chg="del">
          <ac:chgData name="Myosotis _13" userId="d3757a171cf8daaf" providerId="LiveId" clId="{380A7C9C-8FD6-47CF-84C2-21AC8D760A16}" dt="2023-11-04T18:07:39.596" v="5328" actId="931"/>
          <ac:spMkLst>
            <pc:docMk/>
            <pc:sldMk cId="309698661" sldId="301"/>
            <ac:spMk id="3" creationId="{EBE2ACAC-121D-3C25-8DDC-A51C0D7199C6}"/>
          </ac:spMkLst>
        </pc:spChg>
        <pc:spChg chg="add del mod">
          <ac:chgData name="Myosotis _13" userId="d3757a171cf8daaf" providerId="LiveId" clId="{380A7C9C-8FD6-47CF-84C2-21AC8D760A16}" dt="2023-11-04T18:24:45.652" v="5365" actId="931"/>
          <ac:spMkLst>
            <pc:docMk/>
            <pc:sldMk cId="309698661" sldId="301"/>
            <ac:spMk id="7" creationId="{EAE55326-D49D-0F9A-A400-71440ACB6012}"/>
          </ac:spMkLst>
        </pc:spChg>
        <pc:spChg chg="add del mod">
          <ac:chgData name="Myosotis _13" userId="d3757a171cf8daaf" providerId="LiveId" clId="{380A7C9C-8FD6-47CF-84C2-21AC8D760A16}" dt="2023-11-04T18:24:49.330" v="5366" actId="26606"/>
          <ac:spMkLst>
            <pc:docMk/>
            <pc:sldMk cId="309698661" sldId="301"/>
            <ac:spMk id="10" creationId="{2325AE32-2CCC-A732-6E37-6D1124AC6239}"/>
          </ac:spMkLst>
        </pc:spChg>
        <pc:spChg chg="add mod">
          <ac:chgData name="Myosotis _13" userId="d3757a171cf8daaf" providerId="LiveId" clId="{380A7C9C-8FD6-47CF-84C2-21AC8D760A16}" dt="2023-11-04T18:25:43.161" v="5422" actId="790"/>
          <ac:spMkLst>
            <pc:docMk/>
            <pc:sldMk cId="309698661" sldId="301"/>
            <ac:spMk id="15" creationId="{67BB86F1-B370-49E1-57CC-4C595C3BFF58}"/>
          </ac:spMkLst>
        </pc:spChg>
        <pc:picChg chg="add del mod">
          <ac:chgData name="Myosotis _13" userId="d3757a171cf8daaf" providerId="LiveId" clId="{380A7C9C-8FD6-47CF-84C2-21AC8D760A16}" dt="2023-11-04T18:24:41.947" v="5364" actId="478"/>
          <ac:picMkLst>
            <pc:docMk/>
            <pc:sldMk cId="309698661" sldId="301"/>
            <ac:picMk id="5" creationId="{94D19674-3A2A-3670-C2B7-DDC0ED9E4F9A}"/>
          </ac:picMkLst>
        </pc:picChg>
        <pc:picChg chg="add mod">
          <ac:chgData name="Myosotis _13" userId="d3757a171cf8daaf" providerId="LiveId" clId="{380A7C9C-8FD6-47CF-84C2-21AC8D760A16}" dt="2023-11-04T18:24:49.330" v="5366" actId="26606"/>
          <ac:picMkLst>
            <pc:docMk/>
            <pc:sldMk cId="309698661" sldId="301"/>
            <ac:picMk id="9" creationId="{7813B792-5510-0E98-E6B0-518A08CDDEF6}"/>
          </ac:picMkLst>
        </pc:picChg>
      </pc:sldChg>
      <pc:sldChg chg="addSp delSp modSp new del mod ord">
        <pc:chgData name="Myosotis _13" userId="d3757a171cf8daaf" providerId="LiveId" clId="{380A7C9C-8FD6-47CF-84C2-21AC8D760A16}" dt="2023-11-30T22:42:45.213" v="23071" actId="47"/>
        <pc:sldMkLst>
          <pc:docMk/>
          <pc:sldMk cId="1004778621" sldId="302"/>
        </pc:sldMkLst>
        <pc:spChg chg="mod">
          <ac:chgData name="Myosotis _13" userId="d3757a171cf8daaf" providerId="LiveId" clId="{380A7C9C-8FD6-47CF-84C2-21AC8D760A16}" dt="2023-11-08T09:23:53.115" v="5501" actId="26606"/>
          <ac:spMkLst>
            <pc:docMk/>
            <pc:sldMk cId="1004778621" sldId="302"/>
            <ac:spMk id="2" creationId="{44E89413-D429-A838-36AC-1C6AEBC46EEE}"/>
          </ac:spMkLst>
        </pc:spChg>
        <pc:spChg chg="del">
          <ac:chgData name="Myosotis _13" userId="d3757a171cf8daaf" providerId="LiveId" clId="{380A7C9C-8FD6-47CF-84C2-21AC8D760A16}" dt="2023-11-08T09:23:49.345" v="5499" actId="931"/>
          <ac:spMkLst>
            <pc:docMk/>
            <pc:sldMk cId="1004778621" sldId="302"/>
            <ac:spMk id="3" creationId="{534A2B00-D1DF-6AC4-3C9C-293C1435561A}"/>
          </ac:spMkLst>
        </pc:spChg>
        <pc:spChg chg="add del mod">
          <ac:chgData name="Myosotis _13" userId="d3757a171cf8daaf" providerId="LiveId" clId="{380A7C9C-8FD6-47CF-84C2-21AC8D760A16}" dt="2023-11-08T10:00:15.083" v="5522" actId="931"/>
          <ac:spMkLst>
            <pc:docMk/>
            <pc:sldMk cId="1004778621" sldId="302"/>
            <ac:spMk id="7" creationId="{9EC10B60-5323-5FED-4432-1EC59EF21B0B}"/>
          </ac:spMkLst>
        </pc:spChg>
        <pc:picChg chg="add del mod">
          <ac:chgData name="Myosotis _13" userId="d3757a171cf8daaf" providerId="LiveId" clId="{380A7C9C-8FD6-47CF-84C2-21AC8D760A16}" dt="2023-11-08T09:59:55.115" v="5521" actId="478"/>
          <ac:picMkLst>
            <pc:docMk/>
            <pc:sldMk cId="1004778621" sldId="302"/>
            <ac:picMk id="5" creationId="{4CCCDAAD-4C40-89BE-FAB7-DB332364B18B}"/>
          </ac:picMkLst>
        </pc:picChg>
        <pc:picChg chg="add mod">
          <ac:chgData name="Myosotis _13" userId="d3757a171cf8daaf" providerId="LiveId" clId="{380A7C9C-8FD6-47CF-84C2-21AC8D760A16}" dt="2023-11-18T17:13:55.539" v="7632" actId="1076"/>
          <ac:picMkLst>
            <pc:docMk/>
            <pc:sldMk cId="1004778621" sldId="302"/>
            <ac:picMk id="9" creationId="{5E89A5F8-C294-9E02-345D-CA2EC2B91C0D}"/>
          </ac:picMkLst>
        </pc:picChg>
      </pc:sldChg>
      <pc:sldChg chg="addSp delSp modSp new del mod">
        <pc:chgData name="Myosotis _13" userId="d3757a171cf8daaf" providerId="LiveId" clId="{380A7C9C-8FD6-47CF-84C2-21AC8D760A16}" dt="2023-11-18T17:26:47.982" v="7712" actId="47"/>
        <pc:sldMkLst>
          <pc:docMk/>
          <pc:sldMk cId="798206834" sldId="303"/>
        </pc:sldMkLst>
        <pc:spChg chg="mod">
          <ac:chgData name="Myosotis _13" userId="d3757a171cf8daaf" providerId="LiveId" clId="{380A7C9C-8FD6-47CF-84C2-21AC8D760A16}" dt="2023-11-17T13:37:11.971" v="7139" actId="20577"/>
          <ac:spMkLst>
            <pc:docMk/>
            <pc:sldMk cId="798206834" sldId="303"/>
            <ac:spMk id="2" creationId="{356706C9-AEE9-C611-AAEC-90F4942D39A3}"/>
          </ac:spMkLst>
        </pc:spChg>
        <pc:spChg chg="del">
          <ac:chgData name="Myosotis _13" userId="d3757a171cf8daaf" providerId="LiveId" clId="{380A7C9C-8FD6-47CF-84C2-21AC8D760A16}" dt="2023-11-10T06:52:27.246" v="5652" actId="931"/>
          <ac:spMkLst>
            <pc:docMk/>
            <pc:sldMk cId="798206834" sldId="303"/>
            <ac:spMk id="3" creationId="{BE4F1041-B4B1-1F3A-5F86-AF6B21D0906E}"/>
          </ac:spMkLst>
        </pc:spChg>
        <pc:picChg chg="add mod">
          <ac:chgData name="Myosotis _13" userId="d3757a171cf8daaf" providerId="LiveId" clId="{380A7C9C-8FD6-47CF-84C2-21AC8D760A16}" dt="2023-11-10T06:52:31.288" v="5655" actId="26606"/>
          <ac:picMkLst>
            <pc:docMk/>
            <pc:sldMk cId="798206834" sldId="303"/>
            <ac:picMk id="5" creationId="{91FFA990-31F7-3041-8683-249802E970BC}"/>
          </ac:picMkLst>
        </pc:picChg>
      </pc:sldChg>
      <pc:sldChg chg="addSp delSp modSp new del mod modClrScheme chgLayout">
        <pc:chgData name="Myosotis _13" userId="d3757a171cf8daaf" providerId="LiveId" clId="{380A7C9C-8FD6-47CF-84C2-21AC8D760A16}" dt="2023-12-01T19:19:27.280" v="28849" actId="47"/>
        <pc:sldMkLst>
          <pc:docMk/>
          <pc:sldMk cId="2684001841" sldId="304"/>
        </pc:sldMkLst>
        <pc:spChg chg="add del mod ord">
          <ac:chgData name="Myosotis _13" userId="d3757a171cf8daaf" providerId="LiveId" clId="{380A7C9C-8FD6-47CF-84C2-21AC8D760A16}" dt="2023-12-01T11:08:42.896" v="24510" actId="478"/>
          <ac:spMkLst>
            <pc:docMk/>
            <pc:sldMk cId="2684001841" sldId="304"/>
            <ac:spMk id="2" creationId="{B8217A33-3396-C741-7058-302207FCB811}"/>
          </ac:spMkLst>
        </pc:spChg>
        <pc:spChg chg="add del">
          <ac:chgData name="Myosotis _13" userId="d3757a171cf8daaf" providerId="LiveId" clId="{380A7C9C-8FD6-47CF-84C2-21AC8D760A16}" dt="2023-11-10T07:15:06.931" v="5671" actId="26606"/>
          <ac:spMkLst>
            <pc:docMk/>
            <pc:sldMk cId="2684001841" sldId="304"/>
            <ac:spMk id="2" creationId="{EFB66764-B134-08A0-3DF1-03D7B1BF0871}"/>
          </ac:spMkLst>
        </pc:spChg>
        <pc:spChg chg="add del mod">
          <ac:chgData name="Myosotis _13" userId="d3757a171cf8daaf" providerId="LiveId" clId="{380A7C9C-8FD6-47CF-84C2-21AC8D760A16}" dt="2023-11-30T23:27:19.807" v="23704" actId="478"/>
          <ac:spMkLst>
            <pc:docMk/>
            <pc:sldMk cId="2684001841" sldId="304"/>
            <ac:spMk id="3" creationId="{ADDB2B63-3196-F00C-004F-8CBE71BF8562}"/>
          </ac:spMkLst>
        </pc:spChg>
        <pc:spChg chg="del">
          <ac:chgData name="Myosotis _13" userId="d3757a171cf8daaf" providerId="LiveId" clId="{380A7C9C-8FD6-47CF-84C2-21AC8D760A16}" dt="2023-11-10T07:14:29.637" v="5659" actId="931"/>
          <ac:spMkLst>
            <pc:docMk/>
            <pc:sldMk cId="2684001841" sldId="304"/>
            <ac:spMk id="3" creationId="{B4F77C4A-1945-3421-D885-3C54C28DCE44}"/>
          </ac:spMkLst>
        </pc:spChg>
        <pc:spChg chg="add del mod">
          <ac:chgData name="Myosotis _13" userId="d3757a171cf8daaf" providerId="LiveId" clId="{380A7C9C-8FD6-47CF-84C2-21AC8D760A16}" dt="2023-11-22T09:10:09.406" v="9277" actId="931"/>
          <ac:spMkLst>
            <pc:docMk/>
            <pc:sldMk cId="2684001841" sldId="304"/>
            <ac:spMk id="4" creationId="{C5C3F1EF-9CD1-BEE6-150A-9E19A1E14AB3}"/>
          </ac:spMkLst>
        </pc:spChg>
        <pc:spChg chg="add del mod">
          <ac:chgData name="Myosotis _13" userId="d3757a171cf8daaf" providerId="LiveId" clId="{380A7C9C-8FD6-47CF-84C2-21AC8D760A16}" dt="2023-11-23T14:07:03.004" v="10920" actId="931"/>
          <ac:spMkLst>
            <pc:docMk/>
            <pc:sldMk cId="2684001841" sldId="304"/>
            <ac:spMk id="9" creationId="{0C91F906-74AA-5174-A95D-369774475CE7}"/>
          </ac:spMkLst>
        </pc:spChg>
        <pc:spChg chg="add del">
          <ac:chgData name="Myosotis _13" userId="d3757a171cf8daaf" providerId="LiveId" clId="{380A7C9C-8FD6-47CF-84C2-21AC8D760A16}" dt="2023-11-10T07:14:37.011" v="5662" actId="26606"/>
          <ac:spMkLst>
            <pc:docMk/>
            <pc:sldMk cId="2684001841" sldId="304"/>
            <ac:spMk id="10" creationId="{AB48BFCE-EB65-BD0D-0B45-B724D911E916}"/>
          </ac:spMkLst>
        </pc:spChg>
        <pc:spChg chg="add del mod">
          <ac:chgData name="Myosotis _13" userId="d3757a171cf8daaf" providerId="LiveId" clId="{380A7C9C-8FD6-47CF-84C2-21AC8D760A16}" dt="2023-11-10T07:14:45.253" v="5664" actId="26606"/>
          <ac:spMkLst>
            <pc:docMk/>
            <pc:sldMk cId="2684001841" sldId="304"/>
            <ac:spMk id="12" creationId="{755D47CB-3846-E717-3A51-20129A4AE301}"/>
          </ac:spMkLst>
        </pc:spChg>
        <pc:spChg chg="add del mod">
          <ac:chgData name="Myosotis _13" userId="d3757a171cf8daaf" providerId="LiveId" clId="{380A7C9C-8FD6-47CF-84C2-21AC8D760A16}" dt="2023-11-23T14:11:13.625" v="10933" actId="931"/>
          <ac:spMkLst>
            <pc:docMk/>
            <pc:sldMk cId="2684001841" sldId="304"/>
            <ac:spMk id="13" creationId="{7A58CBDA-6BAA-A63A-637B-0F1104B2C91C}"/>
          </ac:spMkLst>
        </pc:spChg>
        <pc:spChg chg="add del mod">
          <ac:chgData name="Myosotis _13" userId="d3757a171cf8daaf" providerId="LiveId" clId="{380A7C9C-8FD6-47CF-84C2-21AC8D760A16}" dt="2023-11-10T07:14:45.253" v="5664" actId="26606"/>
          <ac:spMkLst>
            <pc:docMk/>
            <pc:sldMk cId="2684001841" sldId="304"/>
            <ac:spMk id="13" creationId="{FB00C062-5414-F3FF-9BA3-C60166454760}"/>
          </ac:spMkLst>
        </pc:spChg>
        <pc:spChg chg="add del">
          <ac:chgData name="Myosotis _13" userId="d3757a171cf8daaf" providerId="LiveId" clId="{380A7C9C-8FD6-47CF-84C2-21AC8D760A16}" dt="2023-11-10T07:14:49.731" v="5666" actId="26606"/>
          <ac:spMkLst>
            <pc:docMk/>
            <pc:sldMk cId="2684001841" sldId="304"/>
            <ac:spMk id="15" creationId="{AB48BFCE-EB65-BD0D-0B45-B724D911E916}"/>
          </ac:spMkLst>
        </pc:spChg>
        <pc:spChg chg="add del mod">
          <ac:chgData name="Myosotis _13" userId="d3757a171cf8daaf" providerId="LiveId" clId="{380A7C9C-8FD6-47CF-84C2-21AC8D760A16}" dt="2023-12-01T18:28:21.647" v="28440" actId="478"/>
          <ac:spMkLst>
            <pc:docMk/>
            <pc:sldMk cId="2684001841" sldId="304"/>
            <ac:spMk id="16" creationId="{0D0DFFB1-3C89-4704-8235-1F2A0F6DC974}"/>
          </ac:spMkLst>
        </pc:spChg>
        <pc:spChg chg="add del mod">
          <ac:chgData name="Myosotis _13" userId="d3757a171cf8daaf" providerId="LiveId" clId="{380A7C9C-8FD6-47CF-84C2-21AC8D760A16}" dt="2023-11-10T07:15:03.169" v="5668" actId="26606"/>
          <ac:spMkLst>
            <pc:docMk/>
            <pc:sldMk cId="2684001841" sldId="304"/>
            <ac:spMk id="17" creationId="{FB00C062-5414-F3FF-9BA3-C60166454760}"/>
          </ac:spMkLst>
        </pc:spChg>
        <pc:spChg chg="add del mod">
          <ac:chgData name="Myosotis _13" userId="d3757a171cf8daaf" providerId="LiveId" clId="{380A7C9C-8FD6-47CF-84C2-21AC8D760A16}" dt="2023-11-10T07:15:03.169" v="5668" actId="26606"/>
          <ac:spMkLst>
            <pc:docMk/>
            <pc:sldMk cId="2684001841" sldId="304"/>
            <ac:spMk id="18" creationId="{755D47CB-3846-E717-3A51-20129A4AE301}"/>
          </ac:spMkLst>
        </pc:spChg>
        <pc:spChg chg="add del">
          <ac:chgData name="Myosotis _13" userId="d3757a171cf8daaf" providerId="LiveId" clId="{380A7C9C-8FD6-47CF-84C2-21AC8D760A16}" dt="2023-11-10T07:15:06.931" v="5670" actId="26606"/>
          <ac:spMkLst>
            <pc:docMk/>
            <pc:sldMk cId="2684001841" sldId="304"/>
            <ac:spMk id="20" creationId="{AB48BFCE-EB65-BD0D-0B45-B724D911E916}"/>
          </ac:spMkLst>
        </pc:spChg>
        <pc:spChg chg="add del mod ord">
          <ac:chgData name="Myosotis _13" userId="d3757a171cf8daaf" providerId="LiveId" clId="{380A7C9C-8FD6-47CF-84C2-21AC8D760A16}" dt="2023-12-01T19:18:55.555" v="28841" actId="478"/>
          <ac:spMkLst>
            <pc:docMk/>
            <pc:sldMk cId="2684001841" sldId="304"/>
            <ac:spMk id="22" creationId="{FB00C062-5414-F3FF-9BA3-C60166454760}"/>
          </ac:spMkLst>
        </pc:spChg>
        <pc:spChg chg="add del mod ord">
          <ac:chgData name="Myosotis _13" userId="d3757a171cf8daaf" providerId="LiveId" clId="{380A7C9C-8FD6-47CF-84C2-21AC8D760A16}" dt="2023-12-01T19:19:25.186" v="28848" actId="478"/>
          <ac:spMkLst>
            <pc:docMk/>
            <pc:sldMk cId="2684001841" sldId="304"/>
            <ac:spMk id="23" creationId="{755D47CB-3846-E717-3A51-20129A4AE301}"/>
          </ac:spMkLst>
        </pc:spChg>
        <pc:spChg chg="add del mod">
          <ac:chgData name="Myosotis _13" userId="d3757a171cf8daaf" providerId="LiveId" clId="{380A7C9C-8FD6-47CF-84C2-21AC8D760A16}" dt="2023-11-22T09:10:53.215" v="9283" actId="26606"/>
          <ac:spMkLst>
            <pc:docMk/>
            <pc:sldMk cId="2684001841" sldId="304"/>
            <ac:spMk id="28" creationId="{BD06DE9A-7109-A172-DD3E-D352CBE3B13E}"/>
          </ac:spMkLst>
        </pc:spChg>
        <pc:spChg chg="add del mod">
          <ac:chgData name="Myosotis _13" userId="d3757a171cf8daaf" providerId="LiveId" clId="{380A7C9C-8FD6-47CF-84C2-21AC8D760A16}" dt="2023-11-22T09:11:00.584" v="9285" actId="478"/>
          <ac:spMkLst>
            <pc:docMk/>
            <pc:sldMk cId="2684001841" sldId="304"/>
            <ac:spMk id="30" creationId="{FAD7DC67-FC7F-7BEF-E28D-A7D41C84DFEC}"/>
          </ac:spMkLst>
        </pc:spChg>
        <pc:picChg chg="add del mod">
          <ac:chgData name="Myosotis _13" userId="d3757a171cf8daaf" providerId="LiveId" clId="{380A7C9C-8FD6-47CF-84C2-21AC8D760A16}" dt="2023-11-22T09:09:21.084" v="9276" actId="478"/>
          <ac:picMkLst>
            <pc:docMk/>
            <pc:sldMk cId="2684001841" sldId="304"/>
            <ac:picMk id="5" creationId="{BC96E07E-A955-8B9B-0685-F831B5E1057C}"/>
          </ac:picMkLst>
        </pc:picChg>
        <pc:picChg chg="add del mod">
          <ac:chgData name="Myosotis _13" userId="d3757a171cf8daaf" providerId="LiveId" clId="{380A7C9C-8FD6-47CF-84C2-21AC8D760A16}" dt="2023-11-23T14:06:58.710" v="10919" actId="478"/>
          <ac:picMkLst>
            <pc:docMk/>
            <pc:sldMk cId="2684001841" sldId="304"/>
            <ac:picMk id="7" creationId="{36D14619-75AE-3A8B-D030-7EE020F2D532}"/>
          </ac:picMkLst>
        </pc:picChg>
        <pc:picChg chg="add del mod">
          <ac:chgData name="Myosotis _13" userId="d3757a171cf8daaf" providerId="LiveId" clId="{380A7C9C-8FD6-47CF-84C2-21AC8D760A16}" dt="2023-11-23T14:11:01.628" v="10929" actId="478"/>
          <ac:picMkLst>
            <pc:docMk/>
            <pc:sldMk cId="2684001841" sldId="304"/>
            <ac:picMk id="11" creationId="{FA92D060-894E-27EF-A521-B4C8FFDFA4B2}"/>
          </ac:picMkLst>
        </pc:picChg>
        <pc:picChg chg="add del mod ord">
          <ac:chgData name="Myosotis _13" userId="d3757a171cf8daaf" providerId="LiveId" clId="{380A7C9C-8FD6-47CF-84C2-21AC8D760A16}" dt="2023-12-01T19:08:20.460" v="28802" actId="478"/>
          <ac:picMkLst>
            <pc:docMk/>
            <pc:sldMk cId="2684001841" sldId="304"/>
            <ac:picMk id="15" creationId="{29853F1D-704E-0272-2992-EF4F356D8E15}"/>
          </ac:picMkLst>
        </pc:picChg>
      </pc:sldChg>
      <pc:sldChg chg="addSp delSp modSp new mod ord modClrScheme chgLayout">
        <pc:chgData name="Myosotis _13" userId="d3757a171cf8daaf" providerId="LiveId" clId="{380A7C9C-8FD6-47CF-84C2-21AC8D760A16}" dt="2023-12-02T02:04:36.304" v="30228" actId="1076"/>
        <pc:sldMkLst>
          <pc:docMk/>
          <pc:sldMk cId="2697332902" sldId="305"/>
        </pc:sldMkLst>
        <pc:spChg chg="add del mod">
          <ac:chgData name="Myosotis _13" userId="d3757a171cf8daaf" providerId="LiveId" clId="{380A7C9C-8FD6-47CF-84C2-21AC8D760A16}" dt="2023-11-28T15:05:15.067" v="16405" actId="478"/>
          <ac:spMkLst>
            <pc:docMk/>
            <pc:sldMk cId="2697332902" sldId="305"/>
            <ac:spMk id="2" creationId="{0819BDCB-5247-8327-5711-90D31CAAD1AD}"/>
          </ac:spMkLst>
        </pc:spChg>
        <pc:spChg chg="del">
          <ac:chgData name="Myosotis _13" userId="d3757a171cf8daaf" providerId="LiveId" clId="{380A7C9C-8FD6-47CF-84C2-21AC8D760A16}" dt="2023-11-10T07:27:51.561" v="6350" actId="26606"/>
          <ac:spMkLst>
            <pc:docMk/>
            <pc:sldMk cId="2697332902" sldId="305"/>
            <ac:spMk id="2" creationId="{4B733000-79AE-6DC2-70E9-C119E0B0B863}"/>
          </ac:spMkLst>
        </pc:spChg>
        <pc:spChg chg="del">
          <ac:chgData name="Myosotis _13" userId="d3757a171cf8daaf" providerId="LiveId" clId="{380A7C9C-8FD6-47CF-84C2-21AC8D760A16}" dt="2023-11-10T07:27:46.936" v="6348" actId="931"/>
          <ac:spMkLst>
            <pc:docMk/>
            <pc:sldMk cId="2697332902" sldId="305"/>
            <ac:spMk id="3" creationId="{35BA43C8-DE90-1121-D8DA-0AA2BAB1D8D6}"/>
          </ac:spMkLst>
        </pc:spChg>
        <pc:spChg chg="add del mod">
          <ac:chgData name="Myosotis _13" userId="d3757a171cf8daaf" providerId="LiveId" clId="{380A7C9C-8FD6-47CF-84C2-21AC8D760A16}" dt="2023-11-30T22:49:48.371" v="23332" actId="478"/>
          <ac:spMkLst>
            <pc:docMk/>
            <pc:sldMk cId="2697332902" sldId="305"/>
            <ac:spMk id="3" creationId="{AC730898-9CEC-ABAA-B04C-B7B7A4BFF7CB}"/>
          </ac:spMkLst>
        </pc:spChg>
        <pc:spChg chg="add del mod">
          <ac:chgData name="Myosotis _13" userId="d3757a171cf8daaf" providerId="LiveId" clId="{380A7C9C-8FD6-47CF-84C2-21AC8D760A16}" dt="2023-11-30T22:59:54.688" v="23585" actId="478"/>
          <ac:spMkLst>
            <pc:docMk/>
            <pc:sldMk cId="2697332902" sldId="305"/>
            <ac:spMk id="5" creationId="{2FAB98CF-46FD-C7CC-058E-22D96DF6DDFD}"/>
          </ac:spMkLst>
        </pc:spChg>
        <pc:spChg chg="add del mod">
          <ac:chgData name="Myosotis _13" userId="d3757a171cf8daaf" providerId="LiveId" clId="{380A7C9C-8FD6-47CF-84C2-21AC8D760A16}" dt="2023-11-30T22:55:09.242" v="23569" actId="478"/>
          <ac:spMkLst>
            <pc:docMk/>
            <pc:sldMk cId="2697332902" sldId="305"/>
            <ac:spMk id="6" creationId="{FB79E0BE-963A-BE87-0AF0-40D3D04CE263}"/>
          </ac:spMkLst>
        </pc:spChg>
        <pc:spChg chg="add del mod">
          <ac:chgData name="Myosotis _13" userId="d3757a171cf8daaf" providerId="LiveId" clId="{380A7C9C-8FD6-47CF-84C2-21AC8D760A16}" dt="2023-12-01T19:02:45.102" v="28747" actId="478"/>
          <ac:spMkLst>
            <pc:docMk/>
            <pc:sldMk cId="2697332902" sldId="305"/>
            <ac:spMk id="7" creationId="{80067641-7C35-3904-87A0-952B878ED09E}"/>
          </ac:spMkLst>
        </pc:spChg>
        <pc:spChg chg="add del mod">
          <ac:chgData name="Myosotis _13" userId="d3757a171cf8daaf" providerId="LiveId" clId="{380A7C9C-8FD6-47CF-84C2-21AC8D760A16}" dt="2023-11-10T08:30:14.535" v="6356" actId="26606"/>
          <ac:spMkLst>
            <pc:docMk/>
            <pc:sldMk cId="2697332902" sldId="305"/>
            <ac:spMk id="7" creationId="{E30DEC98-F50D-8024-4B21-8211DF88B25F}"/>
          </ac:spMkLst>
        </pc:spChg>
        <pc:spChg chg="add del">
          <ac:chgData name="Myosotis _13" userId="d3757a171cf8daaf" providerId="LiveId" clId="{380A7C9C-8FD6-47CF-84C2-21AC8D760A16}" dt="2023-11-10T08:30:14.535" v="6356" actId="26606"/>
          <ac:spMkLst>
            <pc:docMk/>
            <pc:sldMk cId="2697332902" sldId="305"/>
            <ac:spMk id="10" creationId="{4AF3B273-8B43-D7F9-E17A-AC749816796F}"/>
          </ac:spMkLst>
        </pc:spChg>
        <pc:spChg chg="add del mod">
          <ac:chgData name="Myosotis _13" userId="d3757a171cf8daaf" providerId="LiveId" clId="{380A7C9C-8FD6-47CF-84C2-21AC8D760A16}" dt="2023-11-21T08:18:58.361" v="7972" actId="478"/>
          <ac:spMkLst>
            <pc:docMk/>
            <pc:sldMk cId="2697332902" sldId="305"/>
            <ac:spMk id="10" creationId="{77BFCC2A-05DC-F654-851B-2172CA6FD43F}"/>
          </ac:spMkLst>
        </pc:spChg>
        <pc:spChg chg="add mod">
          <ac:chgData name="Myosotis _13" userId="d3757a171cf8daaf" providerId="LiveId" clId="{380A7C9C-8FD6-47CF-84C2-21AC8D760A16}" dt="2023-12-01T19:03:05.370" v="28751" actId="1076"/>
          <ac:spMkLst>
            <pc:docMk/>
            <pc:sldMk cId="2697332902" sldId="305"/>
            <ac:spMk id="11" creationId="{47AF0AA7-3BA4-BEEB-C942-93997610EA34}"/>
          </ac:spMkLst>
        </pc:spChg>
        <pc:spChg chg="add del mod">
          <ac:chgData name="Myosotis _13" userId="d3757a171cf8daaf" providerId="LiveId" clId="{380A7C9C-8FD6-47CF-84C2-21AC8D760A16}" dt="2023-11-18T17:28:59.163" v="7744" actId="478"/>
          <ac:spMkLst>
            <pc:docMk/>
            <pc:sldMk cId="2697332902" sldId="305"/>
            <ac:spMk id="13" creationId="{A3FB65FE-94C8-D38C-10E8-D325F90E84EA}"/>
          </ac:spMkLst>
        </pc:spChg>
        <pc:spChg chg="add del mod">
          <ac:chgData name="Myosotis _13" userId="d3757a171cf8daaf" providerId="LiveId" clId="{380A7C9C-8FD6-47CF-84C2-21AC8D760A16}" dt="2023-11-30T23:39:24.920" v="23729" actId="478"/>
          <ac:spMkLst>
            <pc:docMk/>
            <pc:sldMk cId="2697332902" sldId="305"/>
            <ac:spMk id="13" creationId="{FE30E3CE-8B18-29A7-48EC-5FD688D87EE9}"/>
          </ac:spMkLst>
        </pc:spChg>
        <pc:spChg chg="add del mod">
          <ac:chgData name="Myosotis _13" userId="d3757a171cf8daaf" providerId="LiveId" clId="{380A7C9C-8FD6-47CF-84C2-21AC8D760A16}" dt="2023-11-10T09:07:41.560" v="6636" actId="478"/>
          <ac:spMkLst>
            <pc:docMk/>
            <pc:sldMk cId="2697332902" sldId="305"/>
            <ac:spMk id="14" creationId="{25913369-837A-3128-D72D-66971719F028}"/>
          </ac:spMkLst>
        </pc:spChg>
        <pc:spChg chg="add del mod">
          <ac:chgData name="Myosotis _13" userId="d3757a171cf8daaf" providerId="LiveId" clId="{380A7C9C-8FD6-47CF-84C2-21AC8D760A16}" dt="2023-11-30T23:39:25.708" v="23730" actId="478"/>
          <ac:spMkLst>
            <pc:docMk/>
            <pc:sldMk cId="2697332902" sldId="305"/>
            <ac:spMk id="14" creationId="{6ACF4F92-4DB0-4F68-CB35-C57D5AD149D2}"/>
          </ac:spMkLst>
        </pc:spChg>
        <pc:spChg chg="add mod">
          <ac:chgData name="Myosotis _13" userId="d3757a171cf8daaf" providerId="LiveId" clId="{380A7C9C-8FD6-47CF-84C2-21AC8D760A16}" dt="2023-12-01T18:14:25.493" v="28110" actId="255"/>
          <ac:spMkLst>
            <pc:docMk/>
            <pc:sldMk cId="2697332902" sldId="305"/>
            <ac:spMk id="15" creationId="{608944E3-49A5-B479-1873-1C9727A70F3F}"/>
          </ac:spMkLst>
        </pc:spChg>
        <pc:spChg chg="add del mod">
          <ac:chgData name="Myosotis _13" userId="d3757a171cf8daaf" providerId="LiveId" clId="{380A7C9C-8FD6-47CF-84C2-21AC8D760A16}" dt="2023-11-21T18:05:37.218" v="8817" actId="478"/>
          <ac:spMkLst>
            <pc:docMk/>
            <pc:sldMk cId="2697332902" sldId="305"/>
            <ac:spMk id="16" creationId="{871A6C9B-527A-8CC2-4B2E-5C20D1ACF4E3}"/>
          </ac:spMkLst>
        </pc:spChg>
        <pc:spChg chg="add mod">
          <ac:chgData name="Myosotis _13" userId="d3757a171cf8daaf" providerId="LiveId" clId="{380A7C9C-8FD6-47CF-84C2-21AC8D760A16}" dt="2023-12-01T19:02:50.670" v="28748" actId="1076"/>
          <ac:spMkLst>
            <pc:docMk/>
            <pc:sldMk cId="2697332902" sldId="305"/>
            <ac:spMk id="17" creationId="{1627F1E0-0618-230F-79D5-248B8ADB51D6}"/>
          </ac:spMkLst>
        </pc:spChg>
        <pc:spChg chg="add del mod">
          <ac:chgData name="Myosotis _13" userId="d3757a171cf8daaf" providerId="LiveId" clId="{380A7C9C-8FD6-47CF-84C2-21AC8D760A16}" dt="2023-11-10T08:30:18.794" v="6357" actId="931"/>
          <ac:spMkLst>
            <pc:docMk/>
            <pc:sldMk cId="2697332902" sldId="305"/>
            <ac:spMk id="17" creationId="{316D684B-C4E1-05AC-ACFC-B6980A9519CE}"/>
          </ac:spMkLst>
        </pc:spChg>
        <pc:spChg chg="add del mod">
          <ac:chgData name="Myosotis _13" userId="d3757a171cf8daaf" providerId="LiveId" clId="{380A7C9C-8FD6-47CF-84C2-21AC8D760A16}" dt="2023-12-01T11:45:53.502" v="24592" actId="478"/>
          <ac:spMkLst>
            <pc:docMk/>
            <pc:sldMk cId="2697332902" sldId="305"/>
            <ac:spMk id="19" creationId="{D2DC7B42-FC0B-F7A2-2579-DF63FBA4AD75}"/>
          </ac:spMkLst>
        </pc:spChg>
        <pc:spChg chg="add del mod">
          <ac:chgData name="Myosotis _13" userId="d3757a171cf8daaf" providerId="LiveId" clId="{380A7C9C-8FD6-47CF-84C2-21AC8D760A16}" dt="2023-11-21T08:06:58.733" v="7926" actId="478"/>
          <ac:spMkLst>
            <pc:docMk/>
            <pc:sldMk cId="2697332902" sldId="305"/>
            <ac:spMk id="21" creationId="{43D13514-B090-55BE-F838-C4211A3ECE31}"/>
          </ac:spMkLst>
        </pc:spChg>
        <pc:spChg chg="add del mod">
          <ac:chgData name="Myosotis _13" userId="d3757a171cf8daaf" providerId="LiveId" clId="{380A7C9C-8FD6-47CF-84C2-21AC8D760A16}" dt="2023-11-30T22:52:38.009" v="23540" actId="478"/>
          <ac:spMkLst>
            <pc:docMk/>
            <pc:sldMk cId="2697332902" sldId="305"/>
            <ac:spMk id="22" creationId="{C6B6AB1A-EE85-D0F4-48E7-C2665BCC5AD6}"/>
          </ac:spMkLst>
        </pc:spChg>
        <pc:spChg chg="add del mod">
          <ac:chgData name="Myosotis _13" userId="d3757a171cf8daaf" providerId="LiveId" clId="{380A7C9C-8FD6-47CF-84C2-21AC8D760A16}" dt="2023-11-10T09:07:45.594" v="6637" actId="478"/>
          <ac:spMkLst>
            <pc:docMk/>
            <pc:sldMk cId="2697332902" sldId="305"/>
            <ac:spMk id="24" creationId="{985CA0B0-E988-0DCA-5A5A-C7D4FEB67822}"/>
          </ac:spMkLst>
        </pc:spChg>
        <pc:picChg chg="add del mod">
          <ac:chgData name="Myosotis _13" userId="d3757a171cf8daaf" providerId="LiveId" clId="{380A7C9C-8FD6-47CF-84C2-21AC8D760A16}" dt="2023-11-21T08:18:45.175" v="7968" actId="478"/>
          <ac:picMkLst>
            <pc:docMk/>
            <pc:sldMk cId="2697332902" sldId="305"/>
            <ac:picMk id="2" creationId="{939AF9A4-1642-64AB-2EDC-78D187A4122C}"/>
          </ac:picMkLst>
        </pc:picChg>
        <pc:picChg chg="add del mod">
          <ac:chgData name="Myosotis _13" userId="d3757a171cf8daaf" providerId="LiveId" clId="{380A7C9C-8FD6-47CF-84C2-21AC8D760A16}" dt="2023-11-15T13:09:03.786" v="6662" actId="478"/>
          <ac:picMkLst>
            <pc:docMk/>
            <pc:sldMk cId="2697332902" sldId="305"/>
            <ac:picMk id="3" creationId="{44633D13-B772-E261-DACF-72788A16FDD4}"/>
          </ac:picMkLst>
        </pc:picChg>
        <pc:picChg chg="add del mod">
          <ac:chgData name="Myosotis _13" userId="d3757a171cf8daaf" providerId="LiveId" clId="{380A7C9C-8FD6-47CF-84C2-21AC8D760A16}" dt="2023-11-30T23:39:26.365" v="23731" actId="478"/>
          <ac:picMkLst>
            <pc:docMk/>
            <pc:sldMk cId="2697332902" sldId="305"/>
            <ac:picMk id="4" creationId="{340A9FFB-355E-BE5C-9E7D-38990E844A32}"/>
          </ac:picMkLst>
        </pc:picChg>
        <pc:picChg chg="add del mod">
          <ac:chgData name="Myosotis _13" userId="d3757a171cf8daaf" providerId="LiveId" clId="{380A7C9C-8FD6-47CF-84C2-21AC8D760A16}" dt="2023-11-10T07:28:11.386" v="6351" actId="478"/>
          <ac:picMkLst>
            <pc:docMk/>
            <pc:sldMk cId="2697332902" sldId="305"/>
            <ac:picMk id="5" creationId="{EB1D22E8-B583-48F2-BB49-BC3AF8305758}"/>
          </ac:picMkLst>
        </pc:picChg>
        <pc:picChg chg="add del mod">
          <ac:chgData name="Myosotis _13" userId="d3757a171cf8daaf" providerId="LiveId" clId="{380A7C9C-8FD6-47CF-84C2-21AC8D760A16}" dt="2023-11-30T23:39:21.818" v="23727" actId="478"/>
          <ac:picMkLst>
            <pc:docMk/>
            <pc:sldMk cId="2697332902" sldId="305"/>
            <ac:picMk id="8" creationId="{3DE6455A-318D-F4EE-801F-73E5EDCA6642}"/>
          </ac:picMkLst>
        </pc:picChg>
        <pc:picChg chg="add del mod">
          <ac:chgData name="Myosotis _13" userId="d3757a171cf8daaf" providerId="LiveId" clId="{380A7C9C-8FD6-47CF-84C2-21AC8D760A16}" dt="2023-11-21T13:13:16.253" v="8678" actId="478"/>
          <ac:picMkLst>
            <pc:docMk/>
            <pc:sldMk cId="2697332902" sldId="305"/>
            <ac:picMk id="8" creationId="{E66A8E8D-BC22-FA80-08D1-41EF3FB08070}"/>
          </ac:picMkLst>
        </pc:picChg>
        <pc:picChg chg="add del mod">
          <ac:chgData name="Myosotis _13" userId="d3757a171cf8daaf" providerId="LiveId" clId="{380A7C9C-8FD6-47CF-84C2-21AC8D760A16}" dt="2023-11-10T09:00:27.402" v="6491" actId="478"/>
          <ac:picMkLst>
            <pc:docMk/>
            <pc:sldMk cId="2697332902" sldId="305"/>
            <ac:picMk id="9" creationId="{6C709C28-81D4-226C-E6FB-71322ED0C1E9}"/>
          </ac:picMkLst>
        </pc:picChg>
        <pc:picChg chg="add mod">
          <ac:chgData name="Myosotis _13" userId="d3757a171cf8daaf" providerId="LiveId" clId="{380A7C9C-8FD6-47CF-84C2-21AC8D760A16}" dt="2023-12-02T02:04:36.304" v="30228" actId="1076"/>
          <ac:picMkLst>
            <pc:docMk/>
            <pc:sldMk cId="2697332902" sldId="305"/>
            <ac:picMk id="10" creationId="{A5A02490-857A-9D1B-7D26-08FEEEA5984B}"/>
          </ac:picMkLst>
        </pc:picChg>
        <pc:picChg chg="add del mod">
          <ac:chgData name="Myosotis _13" userId="d3757a171cf8daaf" providerId="LiveId" clId="{380A7C9C-8FD6-47CF-84C2-21AC8D760A16}" dt="2023-11-30T23:39:24.135" v="23728" actId="478"/>
          <ac:picMkLst>
            <pc:docMk/>
            <pc:sldMk cId="2697332902" sldId="305"/>
            <ac:picMk id="12" creationId="{119688A6-720C-D2DB-53AE-0BD5C41A8FEB}"/>
          </ac:picMkLst>
        </pc:picChg>
        <pc:picChg chg="add del mod">
          <ac:chgData name="Myosotis _13" userId="d3757a171cf8daaf" providerId="LiveId" clId="{380A7C9C-8FD6-47CF-84C2-21AC8D760A16}" dt="2023-11-10T09:07:39.154" v="6635" actId="478"/>
          <ac:picMkLst>
            <pc:docMk/>
            <pc:sldMk cId="2697332902" sldId="305"/>
            <ac:picMk id="12" creationId="{BF4BEB22-B60C-4825-62BD-78BB2E6C576D}"/>
          </ac:picMkLst>
        </pc:picChg>
        <pc:picChg chg="add del mod">
          <ac:chgData name="Myosotis _13" userId="d3757a171cf8daaf" providerId="LiveId" clId="{380A7C9C-8FD6-47CF-84C2-21AC8D760A16}" dt="2023-11-18T17:28:56.922" v="7743" actId="478"/>
          <ac:picMkLst>
            <pc:docMk/>
            <pc:sldMk cId="2697332902" sldId="305"/>
            <ac:picMk id="18" creationId="{70985087-38B2-EB10-F1A0-A80EA9001A5F}"/>
          </ac:picMkLst>
        </pc:picChg>
      </pc:sldChg>
      <pc:sldChg chg="addSp delSp modSp new del mod modClrScheme chgLayout">
        <pc:chgData name="Myosotis _13" userId="d3757a171cf8daaf" providerId="LiveId" clId="{380A7C9C-8FD6-47CF-84C2-21AC8D760A16}" dt="2023-11-18T17:30:04.548" v="7759" actId="47"/>
        <pc:sldMkLst>
          <pc:docMk/>
          <pc:sldMk cId="2147674101" sldId="306"/>
        </pc:sldMkLst>
        <pc:spChg chg="add del mod">
          <ac:chgData name="Myosotis _13" userId="d3757a171cf8daaf" providerId="LiveId" clId="{380A7C9C-8FD6-47CF-84C2-21AC8D760A16}" dt="2023-11-15T13:08:53.362" v="6661"/>
          <ac:spMkLst>
            <pc:docMk/>
            <pc:sldMk cId="2147674101" sldId="306"/>
            <ac:spMk id="2" creationId="{6FF35469-EC1A-0D94-5ED3-23C655D21489}"/>
          </ac:spMkLst>
        </pc:spChg>
        <pc:spChg chg="add del">
          <ac:chgData name="Myosotis _13" userId="d3757a171cf8daaf" providerId="LiveId" clId="{380A7C9C-8FD6-47CF-84C2-21AC8D760A16}" dt="2023-11-15T13:08:39.589" v="6659" actId="931"/>
          <ac:spMkLst>
            <pc:docMk/>
            <pc:sldMk cId="2147674101" sldId="306"/>
            <ac:spMk id="3" creationId="{632749D8-A5EC-4FA7-8896-4AD1BFED41E7}"/>
          </ac:spMkLst>
        </pc:spChg>
        <pc:spChg chg="add del">
          <ac:chgData name="Myosotis _13" userId="d3757a171cf8daaf" providerId="LiveId" clId="{380A7C9C-8FD6-47CF-84C2-21AC8D760A16}" dt="2023-11-15T13:08:23.632" v="6652" actId="26606"/>
          <ac:spMkLst>
            <pc:docMk/>
            <pc:sldMk cId="2147674101" sldId="306"/>
            <ac:spMk id="10" creationId="{14E429A5-85A0-8A4B-D64C-BAAB672AB40B}"/>
          </ac:spMkLst>
        </pc:spChg>
        <pc:spChg chg="add del mod">
          <ac:chgData name="Myosotis _13" userId="d3757a171cf8daaf" providerId="LiveId" clId="{380A7C9C-8FD6-47CF-84C2-21AC8D760A16}" dt="2023-11-15T13:08:24.761" v="6654" actId="26606"/>
          <ac:spMkLst>
            <pc:docMk/>
            <pc:sldMk cId="2147674101" sldId="306"/>
            <ac:spMk id="12" creationId="{E479752A-66BF-378B-D5AF-4463B247965F}"/>
          </ac:spMkLst>
        </pc:spChg>
        <pc:spChg chg="add del mod">
          <ac:chgData name="Myosotis _13" userId="d3757a171cf8daaf" providerId="LiveId" clId="{380A7C9C-8FD6-47CF-84C2-21AC8D760A16}" dt="2023-11-15T13:08:24.761" v="6654" actId="26606"/>
          <ac:spMkLst>
            <pc:docMk/>
            <pc:sldMk cId="2147674101" sldId="306"/>
            <ac:spMk id="13" creationId="{ECA6311D-59E4-3CB0-2615-811769AAD7C6}"/>
          </ac:spMkLst>
        </pc:spChg>
        <pc:spChg chg="add del">
          <ac:chgData name="Myosotis _13" userId="d3757a171cf8daaf" providerId="LiveId" clId="{380A7C9C-8FD6-47CF-84C2-21AC8D760A16}" dt="2023-11-15T13:08:28.809" v="6656" actId="26606"/>
          <ac:spMkLst>
            <pc:docMk/>
            <pc:sldMk cId="2147674101" sldId="306"/>
            <ac:spMk id="15" creationId="{14E429A5-85A0-8A4B-D64C-BAAB672AB40B}"/>
          </ac:spMkLst>
        </pc:spChg>
        <pc:picChg chg="add del mod">
          <ac:chgData name="Myosotis _13" userId="d3757a171cf8daaf" providerId="LiveId" clId="{380A7C9C-8FD6-47CF-84C2-21AC8D760A16}" dt="2023-11-15T13:08:29.671" v="6658" actId="931"/>
          <ac:picMkLst>
            <pc:docMk/>
            <pc:sldMk cId="2147674101" sldId="306"/>
            <ac:picMk id="5" creationId="{EC10FA59-7345-5D4B-25D7-7C47117C8BCE}"/>
          </ac:picMkLst>
        </pc:picChg>
        <pc:picChg chg="add mod">
          <ac:chgData name="Myosotis _13" userId="d3757a171cf8daaf" providerId="LiveId" clId="{380A7C9C-8FD6-47CF-84C2-21AC8D760A16}" dt="2023-11-15T13:08:41.688" v="6660" actId="27614"/>
          <ac:picMkLst>
            <pc:docMk/>
            <pc:sldMk cId="2147674101" sldId="306"/>
            <ac:picMk id="7" creationId="{21FD6A37-94C6-1B69-1D1A-A9CE1E26F53E}"/>
          </ac:picMkLst>
        </pc:picChg>
      </pc:sldChg>
      <pc:sldChg chg="addSp delSp modSp new mod ord">
        <pc:chgData name="Myosotis _13" userId="d3757a171cf8daaf" providerId="LiveId" clId="{380A7C9C-8FD6-47CF-84C2-21AC8D760A16}" dt="2023-12-01T18:31:40.732" v="28585" actId="1076"/>
        <pc:sldMkLst>
          <pc:docMk/>
          <pc:sldMk cId="1744729173" sldId="307"/>
        </pc:sldMkLst>
        <pc:spChg chg="mod">
          <ac:chgData name="Myosotis _13" userId="d3757a171cf8daaf" providerId="LiveId" clId="{380A7C9C-8FD6-47CF-84C2-21AC8D760A16}" dt="2023-12-01T17:33:26.718" v="27987" actId="14100"/>
          <ac:spMkLst>
            <pc:docMk/>
            <pc:sldMk cId="1744729173" sldId="307"/>
            <ac:spMk id="2" creationId="{F662AF5E-A71B-3848-CC92-A45103F8A010}"/>
          </ac:spMkLst>
        </pc:spChg>
        <pc:spChg chg="del">
          <ac:chgData name="Myosotis _13" userId="d3757a171cf8daaf" providerId="LiveId" clId="{380A7C9C-8FD6-47CF-84C2-21AC8D760A16}" dt="2023-11-15T13:27:50.804" v="6727" actId="22"/>
          <ac:spMkLst>
            <pc:docMk/>
            <pc:sldMk cId="1744729173" sldId="307"/>
            <ac:spMk id="3" creationId="{E5795B8B-D35F-0BA0-2270-0253C286ECAB}"/>
          </ac:spMkLst>
        </pc:spChg>
        <pc:spChg chg="add del mod">
          <ac:chgData name="Myosotis _13" userId="d3757a171cf8daaf" providerId="LiveId" clId="{380A7C9C-8FD6-47CF-84C2-21AC8D760A16}" dt="2023-12-01T17:34:01.519" v="27995" actId="478"/>
          <ac:spMkLst>
            <pc:docMk/>
            <pc:sldMk cId="1744729173" sldId="307"/>
            <ac:spMk id="4" creationId="{86A0F234-1987-A588-19C0-1DED4596FF95}"/>
          </ac:spMkLst>
        </pc:spChg>
        <pc:spChg chg="add del mod">
          <ac:chgData name="Myosotis _13" userId="d3757a171cf8daaf" providerId="LiveId" clId="{380A7C9C-8FD6-47CF-84C2-21AC8D760A16}" dt="2023-11-30T22:44:06.719" v="23097"/>
          <ac:spMkLst>
            <pc:docMk/>
            <pc:sldMk cId="1744729173" sldId="307"/>
            <ac:spMk id="6" creationId="{9B591AA3-A403-A690-F87D-01C8D4BBC870}"/>
          </ac:spMkLst>
        </pc:spChg>
        <pc:spChg chg="add mod">
          <ac:chgData name="Myosotis _13" userId="d3757a171cf8daaf" providerId="LiveId" clId="{380A7C9C-8FD6-47CF-84C2-21AC8D760A16}" dt="2023-12-01T18:31:40.732" v="28585" actId="1076"/>
          <ac:spMkLst>
            <pc:docMk/>
            <pc:sldMk cId="1744729173" sldId="307"/>
            <ac:spMk id="7" creationId="{692591A0-A543-95EA-B6E4-56DD6AD9F001}"/>
          </ac:spMkLst>
        </pc:spChg>
        <pc:spChg chg="add del mod">
          <ac:chgData name="Myosotis _13" userId="d3757a171cf8daaf" providerId="LiveId" clId="{380A7C9C-8FD6-47CF-84C2-21AC8D760A16}" dt="2023-11-15T13:29:34.955" v="6730" actId="931"/>
          <ac:spMkLst>
            <pc:docMk/>
            <pc:sldMk cId="1744729173" sldId="307"/>
            <ac:spMk id="7" creationId="{ED15B24D-5C41-4366-6E08-18495AE53F9E}"/>
          </ac:spMkLst>
        </pc:spChg>
        <pc:picChg chg="add mod">
          <ac:chgData name="Myosotis _13" userId="d3757a171cf8daaf" providerId="LiveId" clId="{380A7C9C-8FD6-47CF-84C2-21AC8D760A16}" dt="2023-12-01T17:33:56.208" v="27993" actId="1076"/>
          <ac:picMkLst>
            <pc:docMk/>
            <pc:sldMk cId="1744729173" sldId="307"/>
            <ac:picMk id="3" creationId="{CD482C28-8449-B3B6-35F6-5CF9BBE95EA2}"/>
          </ac:picMkLst>
        </pc:picChg>
        <pc:picChg chg="add del mod">
          <ac:chgData name="Myosotis _13" userId="d3757a171cf8daaf" providerId="LiveId" clId="{380A7C9C-8FD6-47CF-84C2-21AC8D760A16}" dt="2023-11-30T22:46:49.809" v="23285" actId="478"/>
          <ac:picMkLst>
            <pc:docMk/>
            <pc:sldMk cId="1744729173" sldId="307"/>
            <ac:picMk id="5" creationId="{88C2B19C-88C0-C749-5AC6-F872DA7EFFA1}"/>
          </ac:picMkLst>
        </pc:picChg>
        <pc:picChg chg="add del mod ord">
          <ac:chgData name="Myosotis _13" userId="d3757a171cf8daaf" providerId="LiveId" clId="{380A7C9C-8FD6-47CF-84C2-21AC8D760A16}" dt="2023-11-15T13:29:29.546" v="6729" actId="478"/>
          <ac:picMkLst>
            <pc:docMk/>
            <pc:sldMk cId="1744729173" sldId="307"/>
            <ac:picMk id="5" creationId="{F2B4FC2A-EB5B-08D7-FAF3-8B8FB8C482A3}"/>
          </ac:picMkLst>
        </pc:picChg>
        <pc:picChg chg="add mod">
          <ac:chgData name="Myosotis _13" userId="d3757a171cf8daaf" providerId="LiveId" clId="{380A7C9C-8FD6-47CF-84C2-21AC8D760A16}" dt="2023-12-01T17:33:54.738" v="27992" actId="1076"/>
          <ac:picMkLst>
            <pc:docMk/>
            <pc:sldMk cId="1744729173" sldId="307"/>
            <ac:picMk id="9" creationId="{9FD5434A-8CCB-D6D6-0545-2242E47EAA01}"/>
          </ac:picMkLst>
        </pc:picChg>
      </pc:sldChg>
      <pc:sldChg chg="addSp delSp modSp new del mod ord modClrScheme chgLayout">
        <pc:chgData name="Myosotis _13" userId="d3757a171cf8daaf" providerId="LiveId" clId="{380A7C9C-8FD6-47CF-84C2-21AC8D760A16}" dt="2023-11-22T17:18:06.034" v="9492" actId="47"/>
        <pc:sldMkLst>
          <pc:docMk/>
          <pc:sldMk cId="3593176692" sldId="308"/>
        </pc:sldMkLst>
        <pc:spChg chg="add del">
          <ac:chgData name="Myosotis _13" userId="d3757a171cf8daaf" providerId="LiveId" clId="{380A7C9C-8FD6-47CF-84C2-21AC8D760A16}" dt="2023-11-15T13:33:58.721" v="6742" actId="26606"/>
          <ac:spMkLst>
            <pc:docMk/>
            <pc:sldMk cId="3593176692" sldId="308"/>
            <ac:spMk id="2" creationId="{7100AAEE-01D0-2A38-798E-30E6C4C53534}"/>
          </ac:spMkLst>
        </pc:spChg>
        <pc:spChg chg="add mod">
          <ac:chgData name="Myosotis _13" userId="d3757a171cf8daaf" providerId="LiveId" clId="{380A7C9C-8FD6-47CF-84C2-21AC8D760A16}" dt="2023-11-22T17:18:01.970" v="9491" actId="478"/>
          <ac:spMkLst>
            <pc:docMk/>
            <pc:sldMk cId="3593176692" sldId="308"/>
            <ac:spMk id="3" creationId="{19E58FB6-A90C-FE04-7F6B-2C7965881B7A}"/>
          </ac:spMkLst>
        </pc:spChg>
        <pc:spChg chg="del">
          <ac:chgData name="Myosotis _13" userId="d3757a171cf8daaf" providerId="LiveId" clId="{380A7C9C-8FD6-47CF-84C2-21AC8D760A16}" dt="2023-11-15T13:33:55.581" v="6737" actId="931"/>
          <ac:spMkLst>
            <pc:docMk/>
            <pc:sldMk cId="3593176692" sldId="308"/>
            <ac:spMk id="3" creationId="{A8DDD436-C9D0-F33A-22B3-112A6343FC88}"/>
          </ac:spMkLst>
        </pc:spChg>
        <pc:spChg chg="add del mod">
          <ac:chgData name="Myosotis _13" userId="d3757a171cf8daaf" providerId="LiveId" clId="{380A7C9C-8FD6-47CF-84C2-21AC8D760A16}" dt="2023-11-15T13:33:58.719" v="6741" actId="26606"/>
          <ac:spMkLst>
            <pc:docMk/>
            <pc:sldMk cId="3593176692" sldId="308"/>
            <ac:spMk id="10" creationId="{ED36343B-AD50-CA0D-A8F5-CD1363679AA7}"/>
          </ac:spMkLst>
        </pc:spChg>
        <pc:spChg chg="add del mod">
          <ac:chgData name="Myosotis _13" userId="d3757a171cf8daaf" providerId="LiveId" clId="{380A7C9C-8FD6-47CF-84C2-21AC8D760A16}" dt="2023-11-15T13:33:58.719" v="6741" actId="26606"/>
          <ac:spMkLst>
            <pc:docMk/>
            <pc:sldMk cId="3593176692" sldId="308"/>
            <ac:spMk id="12" creationId="{4E44E079-2CE5-CC9A-9426-60B02331E6F1}"/>
          </ac:spMkLst>
        </pc:spChg>
        <pc:spChg chg="add mod">
          <ac:chgData name="Myosotis _13" userId="d3757a171cf8daaf" providerId="LiveId" clId="{380A7C9C-8FD6-47CF-84C2-21AC8D760A16}" dt="2023-11-15T13:34:14.365" v="6747"/>
          <ac:spMkLst>
            <pc:docMk/>
            <pc:sldMk cId="3593176692" sldId="308"/>
            <ac:spMk id="14" creationId="{F32FD90F-D0D1-E45F-D88C-EC5926FE6323}"/>
          </ac:spMkLst>
        </pc:spChg>
        <pc:picChg chg="add del mod">
          <ac:chgData name="Myosotis _13" userId="d3757a171cf8daaf" providerId="LiveId" clId="{380A7C9C-8FD6-47CF-84C2-21AC8D760A16}" dt="2023-11-22T17:18:01.970" v="9491" actId="478"/>
          <ac:picMkLst>
            <pc:docMk/>
            <pc:sldMk cId="3593176692" sldId="308"/>
            <ac:picMk id="5" creationId="{24B07627-F558-865B-3EEC-ECC049223C47}"/>
          </ac:picMkLst>
        </pc:picChg>
      </pc:sldChg>
      <pc:sldChg chg="addSp delSp modSp new del mod">
        <pc:chgData name="Myosotis _13" userId="d3757a171cf8daaf" providerId="LiveId" clId="{380A7C9C-8FD6-47CF-84C2-21AC8D760A16}" dt="2023-11-24T22:22:22.873" v="11560" actId="47"/>
        <pc:sldMkLst>
          <pc:docMk/>
          <pc:sldMk cId="1064615070" sldId="309"/>
        </pc:sldMkLst>
        <pc:spChg chg="mod">
          <ac:chgData name="Myosotis _13" userId="d3757a171cf8daaf" providerId="LiveId" clId="{380A7C9C-8FD6-47CF-84C2-21AC8D760A16}" dt="2023-11-21T18:46:22.557" v="8925" actId="20577"/>
          <ac:spMkLst>
            <pc:docMk/>
            <pc:sldMk cId="1064615070" sldId="309"/>
            <ac:spMk id="2" creationId="{FD730CE2-D59D-D51D-6305-487C533B9935}"/>
          </ac:spMkLst>
        </pc:spChg>
        <pc:spChg chg="del">
          <ac:chgData name="Myosotis _13" userId="d3757a171cf8daaf" providerId="LiveId" clId="{380A7C9C-8FD6-47CF-84C2-21AC8D760A16}" dt="2023-11-15T14:42:33.185" v="6769" actId="931"/>
          <ac:spMkLst>
            <pc:docMk/>
            <pc:sldMk cId="1064615070" sldId="309"/>
            <ac:spMk id="3" creationId="{09FE439D-FFE3-2687-3818-D6C7627F0FA7}"/>
          </ac:spMkLst>
        </pc:spChg>
        <pc:spChg chg="add del mod">
          <ac:chgData name="Myosotis _13" userId="d3757a171cf8daaf" providerId="LiveId" clId="{380A7C9C-8FD6-47CF-84C2-21AC8D760A16}" dt="2023-11-20T10:20:57.164" v="7849" actId="931"/>
          <ac:spMkLst>
            <pc:docMk/>
            <pc:sldMk cId="1064615070" sldId="309"/>
            <ac:spMk id="4" creationId="{6CD2A30A-3351-809E-9643-B458F9BB7A79}"/>
          </ac:spMkLst>
        </pc:spChg>
        <pc:spChg chg="add mod">
          <ac:chgData name="Myosotis _13" userId="d3757a171cf8daaf" providerId="LiveId" clId="{380A7C9C-8FD6-47CF-84C2-21AC8D760A16}" dt="2023-11-24T22:21:46.697" v="11559" actId="14100"/>
          <ac:spMkLst>
            <pc:docMk/>
            <pc:sldMk cId="1064615070" sldId="309"/>
            <ac:spMk id="4" creationId="{88883DD0-CB82-0A37-E20F-C38514ECAD33}"/>
          </ac:spMkLst>
        </pc:spChg>
        <pc:spChg chg="add mod">
          <ac:chgData name="Myosotis _13" userId="d3757a171cf8daaf" providerId="LiveId" clId="{380A7C9C-8FD6-47CF-84C2-21AC8D760A16}" dt="2023-11-15T14:48:35.396" v="6878" actId="14100"/>
          <ac:spMkLst>
            <pc:docMk/>
            <pc:sldMk cId="1064615070" sldId="309"/>
            <ac:spMk id="6" creationId="{6E007C33-5A76-8DF2-C3D0-696F7569CE97}"/>
          </ac:spMkLst>
        </pc:spChg>
        <pc:spChg chg="add mod">
          <ac:chgData name="Myosotis _13" userId="d3757a171cf8daaf" providerId="LiveId" clId="{380A7C9C-8FD6-47CF-84C2-21AC8D760A16}" dt="2023-11-15T14:49:05.292" v="6882" actId="1076"/>
          <ac:spMkLst>
            <pc:docMk/>
            <pc:sldMk cId="1064615070" sldId="309"/>
            <ac:spMk id="7" creationId="{1979FDFB-0C64-8DAD-3A5A-E75C33AA2977}"/>
          </ac:spMkLst>
        </pc:spChg>
        <pc:picChg chg="add del mod">
          <ac:chgData name="Myosotis _13" userId="d3757a171cf8daaf" providerId="LiveId" clId="{380A7C9C-8FD6-47CF-84C2-21AC8D760A16}" dt="2023-11-20T10:20:46.824" v="7848" actId="478"/>
          <ac:picMkLst>
            <pc:docMk/>
            <pc:sldMk cId="1064615070" sldId="309"/>
            <ac:picMk id="5" creationId="{36F8D5BE-02F2-8D39-D372-893D1EA1FB3C}"/>
          </ac:picMkLst>
        </pc:picChg>
        <pc:picChg chg="add del mod">
          <ac:chgData name="Myosotis _13" userId="d3757a171cf8daaf" providerId="LiveId" clId="{380A7C9C-8FD6-47CF-84C2-21AC8D760A16}" dt="2023-11-24T22:21:24.419" v="11556" actId="478"/>
          <ac:picMkLst>
            <pc:docMk/>
            <pc:sldMk cId="1064615070" sldId="309"/>
            <ac:picMk id="9" creationId="{54FAF4C7-DB4B-DAE3-D6A7-5DC5686F246D}"/>
          </ac:picMkLst>
        </pc:picChg>
      </pc:sldChg>
      <pc:sldChg chg="addSp delSp modSp new mod modClrScheme chgLayout">
        <pc:chgData name="Myosotis _13" userId="d3757a171cf8daaf" providerId="LiveId" clId="{380A7C9C-8FD6-47CF-84C2-21AC8D760A16}" dt="2023-12-02T23:06:34.619" v="31282" actId="1076"/>
        <pc:sldMkLst>
          <pc:docMk/>
          <pc:sldMk cId="1756764644" sldId="310"/>
        </pc:sldMkLst>
        <pc:spChg chg="del mod ord">
          <ac:chgData name="Myosotis _13" userId="d3757a171cf8daaf" providerId="LiveId" clId="{380A7C9C-8FD6-47CF-84C2-21AC8D760A16}" dt="2023-12-01T20:35:37.479" v="29058" actId="478"/>
          <ac:spMkLst>
            <pc:docMk/>
            <pc:sldMk cId="1756764644" sldId="310"/>
            <ac:spMk id="2" creationId="{BFE1DB59-4C32-420E-D0D6-5816A10D2485}"/>
          </ac:spMkLst>
        </pc:spChg>
        <pc:spChg chg="add del mod">
          <ac:chgData name="Myosotis _13" userId="d3757a171cf8daaf" providerId="LiveId" clId="{380A7C9C-8FD6-47CF-84C2-21AC8D760A16}" dt="2023-12-01T20:27:59.691" v="29006" actId="478"/>
          <ac:spMkLst>
            <pc:docMk/>
            <pc:sldMk cId="1756764644" sldId="310"/>
            <ac:spMk id="3" creationId="{AA7664C8-8BCB-48F9-5BB9-E34A08A599B6}"/>
          </ac:spMkLst>
        </pc:spChg>
        <pc:spChg chg="add mod">
          <ac:chgData name="Myosotis _13" userId="d3757a171cf8daaf" providerId="LiveId" clId="{380A7C9C-8FD6-47CF-84C2-21AC8D760A16}" dt="2023-12-02T23:06:11.309" v="31276" actId="14100"/>
          <ac:spMkLst>
            <pc:docMk/>
            <pc:sldMk cId="1756764644" sldId="310"/>
            <ac:spMk id="4" creationId="{EC2B9D06-0EF4-900E-82DF-5510839A5713}"/>
          </ac:spMkLst>
        </pc:spChg>
        <pc:spChg chg="add del mod">
          <ac:chgData name="Myosotis _13" userId="d3757a171cf8daaf" providerId="LiveId" clId="{380A7C9C-8FD6-47CF-84C2-21AC8D760A16}" dt="2023-11-28T15:14:23.848" v="16583" actId="478"/>
          <ac:spMkLst>
            <pc:docMk/>
            <pc:sldMk cId="1756764644" sldId="310"/>
            <ac:spMk id="6" creationId="{0BE81256-FFA4-BE21-BEE7-F2666C32BB3E}"/>
          </ac:spMkLst>
        </pc:spChg>
        <pc:spChg chg="add mod">
          <ac:chgData name="Myosotis _13" userId="d3757a171cf8daaf" providerId="LiveId" clId="{380A7C9C-8FD6-47CF-84C2-21AC8D760A16}" dt="2023-12-02T23:05:22.419" v="31261" actId="1076"/>
          <ac:spMkLst>
            <pc:docMk/>
            <pc:sldMk cId="1756764644" sldId="310"/>
            <ac:spMk id="7" creationId="{EBEC7051-5340-A084-0EA0-FD870E0AF2AB}"/>
          </ac:spMkLst>
        </pc:spChg>
        <pc:spChg chg="add del mod ord">
          <ac:chgData name="Myosotis _13" userId="d3757a171cf8daaf" providerId="LiveId" clId="{380A7C9C-8FD6-47CF-84C2-21AC8D760A16}" dt="2023-12-02T23:04:37.454" v="31247" actId="478"/>
          <ac:spMkLst>
            <pc:docMk/>
            <pc:sldMk cId="1756764644" sldId="310"/>
            <ac:spMk id="10" creationId="{CE188400-5FFD-9254-018F-6493587B94EE}"/>
          </ac:spMkLst>
        </pc:spChg>
        <pc:picChg chg="add del mod">
          <ac:chgData name="Myosotis _13" userId="d3757a171cf8daaf" providerId="LiveId" clId="{380A7C9C-8FD6-47CF-84C2-21AC8D760A16}" dt="2023-12-02T23:06:28.779" v="31281" actId="478"/>
          <ac:picMkLst>
            <pc:docMk/>
            <pc:sldMk cId="1756764644" sldId="310"/>
            <ac:picMk id="5" creationId="{D0A49A2A-FB2A-3A88-D900-86D9AA2259D3}"/>
          </ac:picMkLst>
        </pc:picChg>
        <pc:picChg chg="add del mod">
          <ac:chgData name="Myosotis _13" userId="d3757a171cf8daaf" providerId="LiveId" clId="{380A7C9C-8FD6-47CF-84C2-21AC8D760A16}" dt="2023-11-15T15:07:46.930" v="6949" actId="478"/>
          <ac:picMkLst>
            <pc:docMk/>
            <pc:sldMk cId="1756764644" sldId="310"/>
            <ac:picMk id="6" creationId="{27424A94-55DD-3030-4D69-EC0065DD9586}"/>
          </ac:picMkLst>
        </pc:picChg>
        <pc:picChg chg="add del mod">
          <ac:chgData name="Myosotis _13" userId="d3757a171cf8daaf" providerId="LiveId" clId="{380A7C9C-8FD6-47CF-84C2-21AC8D760A16}" dt="2023-11-23T13:26:42.148" v="10711" actId="478"/>
          <ac:picMkLst>
            <pc:docMk/>
            <pc:sldMk cId="1756764644" sldId="310"/>
            <ac:picMk id="8" creationId="{08518690-2817-487E-45C2-4B880EBCD8E8}"/>
          </ac:picMkLst>
        </pc:picChg>
        <pc:picChg chg="add mod">
          <ac:chgData name="Myosotis _13" userId="d3757a171cf8daaf" providerId="LiveId" clId="{380A7C9C-8FD6-47CF-84C2-21AC8D760A16}" dt="2023-12-02T23:06:34.619" v="31282" actId="1076"/>
          <ac:picMkLst>
            <pc:docMk/>
            <pc:sldMk cId="1756764644" sldId="310"/>
            <ac:picMk id="9" creationId="{F225C917-39DD-1CA2-AAF3-C8A3AE1495DF}"/>
          </ac:picMkLst>
        </pc:picChg>
      </pc:sldChg>
      <pc:sldChg chg="new del">
        <pc:chgData name="Myosotis _13" userId="d3757a171cf8daaf" providerId="LiveId" clId="{380A7C9C-8FD6-47CF-84C2-21AC8D760A16}" dt="2023-11-15T15:00:01.066" v="6884" actId="47"/>
        <pc:sldMkLst>
          <pc:docMk/>
          <pc:sldMk cId="1913975765" sldId="310"/>
        </pc:sldMkLst>
      </pc:sldChg>
      <pc:sldChg chg="addSp delSp modSp new mod ord modClrScheme chgLayout">
        <pc:chgData name="Myosotis _13" userId="d3757a171cf8daaf" providerId="LiveId" clId="{380A7C9C-8FD6-47CF-84C2-21AC8D760A16}" dt="2023-12-02T22:58:20.268" v="31169" actId="1076"/>
        <pc:sldMkLst>
          <pc:docMk/>
          <pc:sldMk cId="1188650292" sldId="311"/>
        </pc:sldMkLst>
        <pc:spChg chg="del mod">
          <ac:chgData name="Myosotis _13" userId="d3757a171cf8daaf" providerId="LiveId" clId="{380A7C9C-8FD6-47CF-84C2-21AC8D760A16}" dt="2023-12-01T18:13:43.735" v="28098" actId="478"/>
          <ac:spMkLst>
            <pc:docMk/>
            <pc:sldMk cId="1188650292" sldId="311"/>
            <ac:spMk id="2" creationId="{15B0E672-ECA9-182C-A7EB-C0C47C7FACB5}"/>
          </ac:spMkLst>
        </pc:spChg>
        <pc:spChg chg="del">
          <ac:chgData name="Myosotis _13" userId="d3757a171cf8daaf" providerId="LiveId" clId="{380A7C9C-8FD6-47CF-84C2-21AC8D760A16}" dt="2023-11-15T15:41:04.348" v="7106" actId="931"/>
          <ac:spMkLst>
            <pc:docMk/>
            <pc:sldMk cId="1188650292" sldId="311"/>
            <ac:spMk id="3" creationId="{00038FB6-676A-36A7-1505-D990D1665238}"/>
          </ac:spMkLst>
        </pc:spChg>
        <pc:spChg chg="add del mod">
          <ac:chgData name="Myosotis _13" userId="d3757a171cf8daaf" providerId="LiveId" clId="{380A7C9C-8FD6-47CF-84C2-21AC8D760A16}" dt="2023-11-30T23:42:03.168" v="23780" actId="478"/>
          <ac:spMkLst>
            <pc:docMk/>
            <pc:sldMk cId="1188650292" sldId="311"/>
            <ac:spMk id="3" creationId="{CC0389B9-FEE3-3A9D-725C-B4569A856F91}"/>
          </ac:spMkLst>
        </pc:spChg>
        <pc:spChg chg="add del mod">
          <ac:chgData name="Myosotis _13" userId="d3757a171cf8daaf" providerId="LiveId" clId="{380A7C9C-8FD6-47CF-84C2-21AC8D760A16}" dt="2023-11-22T09:15:23.271" v="9350" actId="931"/>
          <ac:spMkLst>
            <pc:docMk/>
            <pc:sldMk cId="1188650292" sldId="311"/>
            <ac:spMk id="4" creationId="{4ED925BB-F695-4DD0-CEB8-44226672F28D}"/>
          </ac:spMkLst>
        </pc:spChg>
        <pc:spChg chg="add del mod ord">
          <ac:chgData name="Myosotis _13" userId="d3757a171cf8daaf" providerId="LiveId" clId="{380A7C9C-8FD6-47CF-84C2-21AC8D760A16}" dt="2023-12-02T01:51:18.143" v="30162" actId="478"/>
          <ac:spMkLst>
            <pc:docMk/>
            <pc:sldMk cId="1188650292" sldId="311"/>
            <ac:spMk id="5" creationId="{E0F3882E-78E6-C795-81A9-BB2647C0F064}"/>
          </ac:spMkLst>
        </pc:spChg>
        <pc:spChg chg="add del mod">
          <ac:chgData name="Myosotis _13" userId="d3757a171cf8daaf" providerId="LiveId" clId="{380A7C9C-8FD6-47CF-84C2-21AC8D760A16}" dt="2023-11-30T23:53:07.834" v="24226" actId="478"/>
          <ac:spMkLst>
            <pc:docMk/>
            <pc:sldMk cId="1188650292" sldId="311"/>
            <ac:spMk id="6" creationId="{CA728E4E-26E3-951A-57E3-FA5946C456E1}"/>
          </ac:spMkLst>
        </pc:spChg>
        <pc:spChg chg="add del mod">
          <ac:chgData name="Myosotis _13" userId="d3757a171cf8daaf" providerId="LiveId" clId="{380A7C9C-8FD6-47CF-84C2-21AC8D760A16}" dt="2023-11-15T15:41:33.354" v="7108" actId="931"/>
          <ac:spMkLst>
            <pc:docMk/>
            <pc:sldMk cId="1188650292" sldId="311"/>
            <ac:spMk id="7" creationId="{06A5DB94-F4F2-E5BE-EDD9-998D586686DB}"/>
          </ac:spMkLst>
        </pc:spChg>
        <pc:spChg chg="add del mod">
          <ac:chgData name="Myosotis _13" userId="d3757a171cf8daaf" providerId="LiveId" clId="{380A7C9C-8FD6-47CF-84C2-21AC8D760A16}" dt="2023-11-30T23:51:18.641" v="24207" actId="478"/>
          <ac:spMkLst>
            <pc:docMk/>
            <pc:sldMk cId="1188650292" sldId="311"/>
            <ac:spMk id="8" creationId="{9A7ABBEA-7356-9B88-60D2-1FAF8149CDE3}"/>
          </ac:spMkLst>
        </pc:spChg>
        <pc:spChg chg="add del mod">
          <ac:chgData name="Myosotis _13" userId="d3757a171cf8daaf" providerId="LiveId" clId="{380A7C9C-8FD6-47CF-84C2-21AC8D760A16}" dt="2023-11-23T14:22:59.849" v="11466" actId="931"/>
          <ac:spMkLst>
            <pc:docMk/>
            <pc:sldMk cId="1188650292" sldId="311"/>
            <ac:spMk id="8" creationId="{C7AD79B6-9448-F319-BC5C-8CF4521548CE}"/>
          </ac:spMkLst>
        </pc:spChg>
        <pc:spChg chg="add del mod">
          <ac:chgData name="Myosotis _13" userId="d3757a171cf8daaf" providerId="LiveId" clId="{380A7C9C-8FD6-47CF-84C2-21AC8D760A16}" dt="2023-12-01T18:13:52.809" v="28101" actId="478"/>
          <ac:spMkLst>
            <pc:docMk/>
            <pc:sldMk cId="1188650292" sldId="311"/>
            <ac:spMk id="9" creationId="{5D222EFC-0D0D-C14A-F002-1C34C5A5B09E}"/>
          </ac:spMkLst>
        </pc:spChg>
        <pc:spChg chg="add del mod">
          <ac:chgData name="Myosotis _13" userId="d3757a171cf8daaf" providerId="LiveId" clId="{380A7C9C-8FD6-47CF-84C2-21AC8D760A16}" dt="2023-11-30T23:51:20.805" v="24208" actId="478"/>
          <ac:spMkLst>
            <pc:docMk/>
            <pc:sldMk cId="1188650292" sldId="311"/>
            <ac:spMk id="12" creationId="{B9CFA19B-427D-379C-9F7D-7DF5CED015D7}"/>
          </ac:spMkLst>
        </pc:spChg>
        <pc:spChg chg="add del mod">
          <ac:chgData name="Myosotis _13" userId="d3757a171cf8daaf" providerId="LiveId" clId="{380A7C9C-8FD6-47CF-84C2-21AC8D760A16}" dt="2023-12-01T18:19:04.114" v="28174" actId="478"/>
          <ac:spMkLst>
            <pc:docMk/>
            <pc:sldMk cId="1188650292" sldId="311"/>
            <ac:spMk id="13" creationId="{95D9EFF8-FFB7-9ECB-1B79-DDC927B91D98}"/>
          </ac:spMkLst>
        </pc:spChg>
        <pc:spChg chg="add del mod">
          <ac:chgData name="Myosotis _13" userId="d3757a171cf8daaf" providerId="LiveId" clId="{380A7C9C-8FD6-47CF-84C2-21AC8D760A16}" dt="2023-11-15T15:41:37.222" v="7112" actId="26606"/>
          <ac:spMkLst>
            <pc:docMk/>
            <pc:sldMk cId="1188650292" sldId="311"/>
            <ac:spMk id="14" creationId="{812F1B27-A600-23FE-6DBC-B363D83D97BB}"/>
          </ac:spMkLst>
        </pc:spChg>
        <pc:spChg chg="add del mod">
          <ac:chgData name="Myosotis _13" userId="d3757a171cf8daaf" providerId="LiveId" clId="{380A7C9C-8FD6-47CF-84C2-21AC8D760A16}" dt="2023-12-02T22:57:13.523" v="31156" actId="478"/>
          <ac:spMkLst>
            <pc:docMk/>
            <pc:sldMk cId="1188650292" sldId="311"/>
            <ac:spMk id="15" creationId="{95A1DE48-2EA6-F044-0AA7-FE5CDA846B90}"/>
          </ac:spMkLst>
        </pc:spChg>
        <pc:spChg chg="add del mod">
          <ac:chgData name="Myosotis _13" userId="d3757a171cf8daaf" providerId="LiveId" clId="{380A7C9C-8FD6-47CF-84C2-21AC8D760A16}" dt="2023-11-23T14:23:16.240" v="11469" actId="26606"/>
          <ac:spMkLst>
            <pc:docMk/>
            <pc:sldMk cId="1188650292" sldId="311"/>
            <ac:spMk id="16" creationId="{09D5FCA8-CFE5-1220-37B0-BA50C0FDF19B}"/>
          </ac:spMkLst>
        </pc:spChg>
        <pc:spChg chg="add mod ord">
          <ac:chgData name="Myosotis _13" userId="d3757a171cf8daaf" providerId="LiveId" clId="{380A7C9C-8FD6-47CF-84C2-21AC8D760A16}" dt="2023-12-02T22:58:02.618" v="31166" actId="1076"/>
          <ac:spMkLst>
            <pc:docMk/>
            <pc:sldMk cId="1188650292" sldId="311"/>
            <ac:spMk id="16" creationId="{7EE8B7F1-32C1-6C3A-BBDE-CE313D4DEEBF}"/>
          </ac:spMkLst>
        </pc:spChg>
        <pc:spChg chg="add del mod">
          <ac:chgData name="Myosotis _13" userId="d3757a171cf8daaf" providerId="LiveId" clId="{380A7C9C-8FD6-47CF-84C2-21AC8D760A16}" dt="2023-11-30T23:51:16.201" v="24206" actId="478"/>
          <ac:spMkLst>
            <pc:docMk/>
            <pc:sldMk cId="1188650292" sldId="311"/>
            <ac:spMk id="18" creationId="{6D7D3920-425E-3493-5334-D2A570ABF2F4}"/>
          </ac:spMkLst>
        </pc:spChg>
        <pc:spChg chg="add mod">
          <ac:chgData name="Myosotis _13" userId="d3757a171cf8daaf" providerId="LiveId" clId="{380A7C9C-8FD6-47CF-84C2-21AC8D760A16}" dt="2023-12-02T22:58:10.018" v="31167" actId="1076"/>
          <ac:spMkLst>
            <pc:docMk/>
            <pc:sldMk cId="1188650292" sldId="311"/>
            <ac:spMk id="20" creationId="{0947C2B1-0DF9-3E8B-5B0A-D5D2FCDF7C79}"/>
          </ac:spMkLst>
        </pc:spChg>
        <pc:spChg chg="add del mod">
          <ac:chgData name="Myosotis _13" userId="d3757a171cf8daaf" providerId="LiveId" clId="{380A7C9C-8FD6-47CF-84C2-21AC8D760A16}" dt="2023-12-02T01:51:15.617" v="30161" actId="478"/>
          <ac:spMkLst>
            <pc:docMk/>
            <pc:sldMk cId="1188650292" sldId="311"/>
            <ac:spMk id="21" creationId="{7526D5F7-5525-17C1-9F77-03B27861C892}"/>
          </ac:spMkLst>
        </pc:spChg>
        <pc:spChg chg="add del mod">
          <ac:chgData name="Myosotis _13" userId="d3757a171cf8daaf" providerId="LiveId" clId="{380A7C9C-8FD6-47CF-84C2-21AC8D760A16}" dt="2023-12-02T22:57:16.090" v="31157" actId="478"/>
          <ac:spMkLst>
            <pc:docMk/>
            <pc:sldMk cId="1188650292" sldId="311"/>
            <ac:spMk id="23" creationId="{05271F66-A7F0-129B-F11F-13F93F005CC7}"/>
          </ac:spMkLst>
        </pc:spChg>
        <pc:spChg chg="add del mod">
          <ac:chgData name="Myosotis _13" userId="d3757a171cf8daaf" providerId="LiveId" clId="{380A7C9C-8FD6-47CF-84C2-21AC8D760A16}" dt="2023-12-01T19:10:06.675" v="28808" actId="26606"/>
          <ac:spMkLst>
            <pc:docMk/>
            <pc:sldMk cId="1188650292" sldId="311"/>
            <ac:spMk id="24" creationId="{82E49978-BA9B-C616-F978-337870F53138}"/>
          </ac:spMkLst>
        </pc:spChg>
        <pc:picChg chg="add del mod">
          <ac:chgData name="Myosotis _13" userId="d3757a171cf8daaf" providerId="LiveId" clId="{380A7C9C-8FD6-47CF-84C2-21AC8D760A16}" dt="2023-11-15T15:41:06.620" v="7107" actId="478"/>
          <ac:picMkLst>
            <pc:docMk/>
            <pc:sldMk cId="1188650292" sldId="311"/>
            <ac:picMk id="5" creationId="{D860C2FD-5DED-1F18-2D40-E384EC91CABD}"/>
          </ac:picMkLst>
        </pc:picChg>
        <pc:picChg chg="add del mod">
          <ac:chgData name="Myosotis _13" userId="d3757a171cf8daaf" providerId="LiveId" clId="{380A7C9C-8FD6-47CF-84C2-21AC8D760A16}" dt="2023-11-23T14:21:43.604" v="11465" actId="478"/>
          <ac:picMkLst>
            <pc:docMk/>
            <pc:sldMk cId="1188650292" sldId="311"/>
            <ac:picMk id="6" creationId="{1C7E5672-65E8-E349-78FC-8ABBB0B5BB53}"/>
          </ac:picMkLst>
        </pc:picChg>
        <pc:picChg chg="add del mod">
          <ac:chgData name="Myosotis _13" userId="d3757a171cf8daaf" providerId="LiveId" clId="{380A7C9C-8FD6-47CF-84C2-21AC8D760A16}" dt="2023-11-22T09:12:31.787" v="9349" actId="478"/>
          <ac:picMkLst>
            <pc:docMk/>
            <pc:sldMk cId="1188650292" sldId="311"/>
            <ac:picMk id="9" creationId="{6812FFEA-BCC3-BAFC-2356-2ABF4D1569DC}"/>
          </ac:picMkLst>
        </pc:picChg>
        <pc:picChg chg="add mod ord">
          <ac:chgData name="Myosotis _13" userId="d3757a171cf8daaf" providerId="LiveId" clId="{380A7C9C-8FD6-47CF-84C2-21AC8D760A16}" dt="2023-12-02T22:58:17.527" v="31168" actId="1076"/>
          <ac:picMkLst>
            <pc:docMk/>
            <pc:sldMk cId="1188650292" sldId="311"/>
            <ac:picMk id="11" creationId="{0F94C590-F39C-965B-DF41-B4962017B52A}"/>
          </ac:picMkLst>
        </pc:picChg>
        <pc:picChg chg="add del mod">
          <ac:chgData name="Myosotis _13" userId="d3757a171cf8daaf" providerId="LiveId" clId="{380A7C9C-8FD6-47CF-84C2-21AC8D760A16}" dt="2023-12-01T18:26:54.942" v="28420" actId="478"/>
          <ac:picMkLst>
            <pc:docMk/>
            <pc:sldMk cId="1188650292" sldId="311"/>
            <ac:picMk id="17" creationId="{126E952C-A995-D798-6E6E-F7CCCDF13CA6}"/>
          </ac:picMkLst>
        </pc:picChg>
        <pc:picChg chg="add mod">
          <ac:chgData name="Myosotis _13" userId="d3757a171cf8daaf" providerId="LiveId" clId="{380A7C9C-8FD6-47CF-84C2-21AC8D760A16}" dt="2023-12-02T22:58:20.268" v="31169" actId="1076"/>
          <ac:picMkLst>
            <pc:docMk/>
            <pc:sldMk cId="1188650292" sldId="311"/>
            <ac:picMk id="19" creationId="{33D600ED-F45D-B3AC-C9D1-982EE9440B9A}"/>
          </ac:picMkLst>
        </pc:picChg>
      </pc:sldChg>
      <pc:sldChg chg="addSp delSp modSp new mod ord modClrScheme chgLayout">
        <pc:chgData name="Myosotis _13" userId="d3757a171cf8daaf" providerId="LiveId" clId="{380A7C9C-8FD6-47CF-84C2-21AC8D760A16}" dt="2023-12-03T18:05:12.691" v="34249" actId="20577"/>
        <pc:sldMkLst>
          <pc:docMk/>
          <pc:sldMk cId="1108994335" sldId="312"/>
        </pc:sldMkLst>
        <pc:spChg chg="mod ord">
          <ac:chgData name="Myosotis _13" userId="d3757a171cf8daaf" providerId="LiveId" clId="{380A7C9C-8FD6-47CF-84C2-21AC8D760A16}" dt="2023-12-03T18:05:12.691" v="34249" actId="20577"/>
          <ac:spMkLst>
            <pc:docMk/>
            <pc:sldMk cId="1108994335" sldId="312"/>
            <ac:spMk id="2" creationId="{F4ADF518-36EA-2171-46E9-766745ABB71B}"/>
          </ac:spMkLst>
        </pc:spChg>
        <pc:spChg chg="add del mod">
          <ac:chgData name="Myosotis _13" userId="d3757a171cf8daaf" providerId="LiveId" clId="{380A7C9C-8FD6-47CF-84C2-21AC8D760A16}" dt="2023-11-28T14:24:22.670" v="15643" actId="6264"/>
          <ac:spMkLst>
            <pc:docMk/>
            <pc:sldMk cId="1108994335" sldId="312"/>
            <ac:spMk id="3" creationId="{D9A8873D-31C2-5204-0A3D-A59F6E4ADF3E}"/>
          </ac:spMkLst>
        </pc:spChg>
        <pc:spChg chg="del">
          <ac:chgData name="Myosotis _13" userId="d3757a171cf8daaf" providerId="LiveId" clId="{380A7C9C-8FD6-47CF-84C2-21AC8D760A16}" dt="2023-11-18T16:40:39.989" v="7194" actId="478"/>
          <ac:spMkLst>
            <pc:docMk/>
            <pc:sldMk cId="1108994335" sldId="312"/>
            <ac:spMk id="3" creationId="{E9A20944-F6FB-FB66-3C8B-1BE85FB94BCC}"/>
          </ac:spMkLst>
        </pc:spChg>
        <pc:spChg chg="add del mod">
          <ac:chgData name="Myosotis _13" userId="d3757a171cf8daaf" providerId="LiveId" clId="{380A7C9C-8FD6-47CF-84C2-21AC8D760A16}" dt="2023-11-28T14:24:23.959" v="15644" actId="6264"/>
          <ac:spMkLst>
            <pc:docMk/>
            <pc:sldMk cId="1108994335" sldId="312"/>
            <ac:spMk id="4" creationId="{D5BBD629-30F3-A0B4-7ABE-503A983B9E57}"/>
          </ac:spMkLst>
        </pc:spChg>
        <pc:spChg chg="add del mod">
          <ac:chgData name="Myosotis _13" userId="d3757a171cf8daaf" providerId="LiveId" clId="{380A7C9C-8FD6-47CF-84C2-21AC8D760A16}" dt="2023-11-28T14:24:25.488" v="15645" actId="6264"/>
          <ac:spMkLst>
            <pc:docMk/>
            <pc:sldMk cId="1108994335" sldId="312"/>
            <ac:spMk id="5" creationId="{B32FD813-B8F5-11CF-2BDD-08AD674D5FC3}"/>
          </ac:spMkLst>
        </pc:spChg>
        <pc:spChg chg="add del mod">
          <ac:chgData name="Myosotis _13" userId="d3757a171cf8daaf" providerId="LiveId" clId="{380A7C9C-8FD6-47CF-84C2-21AC8D760A16}" dt="2023-11-28T14:52:17.296" v="16149" actId="478"/>
          <ac:spMkLst>
            <pc:docMk/>
            <pc:sldMk cId="1108994335" sldId="312"/>
            <ac:spMk id="6" creationId="{49C94141-DAF4-38B4-AF51-B021411ED040}"/>
          </ac:spMkLst>
        </pc:spChg>
        <pc:spChg chg="add del mod">
          <ac:chgData name="Myosotis _13" userId="d3757a171cf8daaf" providerId="LiveId" clId="{380A7C9C-8FD6-47CF-84C2-21AC8D760A16}" dt="2023-11-28T14:24:02.707" v="15642" actId="26606"/>
          <ac:spMkLst>
            <pc:docMk/>
            <pc:sldMk cId="1108994335" sldId="312"/>
            <ac:spMk id="7" creationId="{7F8A43F1-4FB9-60C3-943E-BD16E5C4CB41}"/>
          </ac:spMkLst>
        </pc:spChg>
        <pc:picChg chg="add del mod">
          <ac:chgData name="Myosotis _13" userId="d3757a171cf8daaf" providerId="LiveId" clId="{380A7C9C-8FD6-47CF-84C2-21AC8D760A16}" dt="2023-12-03T16:38:14.155" v="33395" actId="478"/>
          <ac:picMkLst>
            <pc:docMk/>
            <pc:sldMk cId="1108994335" sldId="312"/>
            <ac:picMk id="9" creationId="{B83B213A-7693-5D57-B047-79A7AE128B67}"/>
          </ac:picMkLst>
        </pc:picChg>
        <pc:picChg chg="add mod">
          <ac:chgData name="Myosotis _13" userId="d3757a171cf8daaf" providerId="LiveId" clId="{380A7C9C-8FD6-47CF-84C2-21AC8D760A16}" dt="2023-12-03T16:38:16.962" v="33396" actId="1076"/>
          <ac:picMkLst>
            <pc:docMk/>
            <pc:sldMk cId="1108994335" sldId="312"/>
            <ac:picMk id="11" creationId="{8A642B20-3BC2-6091-389B-30B804EA5FC8}"/>
          </ac:picMkLst>
        </pc:picChg>
      </pc:sldChg>
      <pc:sldChg chg="new del">
        <pc:chgData name="Myosotis _13" userId="d3757a171cf8daaf" providerId="LiveId" clId="{380A7C9C-8FD6-47CF-84C2-21AC8D760A16}" dt="2023-11-18T16:39:09.901" v="7179" actId="47"/>
        <pc:sldMkLst>
          <pc:docMk/>
          <pc:sldMk cId="2461074336" sldId="312"/>
        </pc:sldMkLst>
      </pc:sldChg>
      <pc:sldChg chg="new del">
        <pc:chgData name="Myosotis _13" userId="d3757a171cf8daaf" providerId="LiveId" clId="{380A7C9C-8FD6-47CF-84C2-21AC8D760A16}" dt="2023-11-18T16:40:20.452" v="7181" actId="47"/>
        <pc:sldMkLst>
          <pc:docMk/>
          <pc:sldMk cId="3637268955" sldId="312"/>
        </pc:sldMkLst>
      </pc:sldChg>
      <pc:sldChg chg="addSp delSp modSp new mod ord modClrScheme chgLayout">
        <pc:chgData name="Myosotis _13" userId="d3757a171cf8daaf" providerId="LiveId" clId="{380A7C9C-8FD6-47CF-84C2-21AC8D760A16}" dt="2023-12-01T14:11:58.704" v="27882"/>
        <pc:sldMkLst>
          <pc:docMk/>
          <pc:sldMk cId="3698451848" sldId="313"/>
        </pc:sldMkLst>
        <pc:spChg chg="mod">
          <ac:chgData name="Myosotis _13" userId="d3757a171cf8daaf" providerId="LiveId" clId="{380A7C9C-8FD6-47CF-84C2-21AC8D760A16}" dt="2023-12-01T14:10:00.752" v="27866" actId="14100"/>
          <ac:spMkLst>
            <pc:docMk/>
            <pc:sldMk cId="3698451848" sldId="313"/>
            <ac:spMk id="2" creationId="{52BEDAB2-5165-9538-1ACC-89E4A01C5B10}"/>
          </ac:spMkLst>
        </pc:spChg>
        <pc:spChg chg="del">
          <ac:chgData name="Myosotis _13" userId="d3757a171cf8daaf" providerId="LiveId" clId="{380A7C9C-8FD6-47CF-84C2-21AC8D760A16}" dt="2023-11-18T16:42:11.765" v="7271" actId="478"/>
          <ac:spMkLst>
            <pc:docMk/>
            <pc:sldMk cId="3698451848" sldId="313"/>
            <ac:spMk id="3" creationId="{DC5CEA0B-6F3F-AD8A-5610-F334D59698D8}"/>
          </ac:spMkLst>
        </pc:spChg>
        <pc:spChg chg="add del mod">
          <ac:chgData name="Myosotis _13" userId="d3757a171cf8daaf" providerId="LiveId" clId="{380A7C9C-8FD6-47CF-84C2-21AC8D760A16}" dt="2023-11-28T14:16:19.501" v="15601" actId="478"/>
          <ac:spMkLst>
            <pc:docMk/>
            <pc:sldMk cId="3698451848" sldId="313"/>
            <ac:spMk id="7" creationId="{009557AB-3D0A-556B-D239-4DD560E451E8}"/>
          </ac:spMkLst>
        </pc:spChg>
        <pc:picChg chg="add mod">
          <ac:chgData name="Myosotis _13" userId="d3757a171cf8daaf" providerId="LiveId" clId="{380A7C9C-8FD6-47CF-84C2-21AC8D760A16}" dt="2023-12-01T14:09:59.071" v="27865" actId="1076"/>
          <ac:picMkLst>
            <pc:docMk/>
            <pc:sldMk cId="3698451848" sldId="313"/>
            <ac:picMk id="4" creationId="{AC87AB34-5B86-F0A5-8ADA-A00E021D174F}"/>
          </ac:picMkLst>
        </pc:picChg>
      </pc:sldChg>
      <pc:sldChg chg="addSp delSp modSp new del mod">
        <pc:chgData name="Myosotis _13" userId="d3757a171cf8daaf" providerId="LiveId" clId="{380A7C9C-8FD6-47CF-84C2-21AC8D760A16}" dt="2023-11-18T17:38:10.624" v="7793" actId="47"/>
        <pc:sldMkLst>
          <pc:docMk/>
          <pc:sldMk cId="3326428081" sldId="314"/>
        </pc:sldMkLst>
        <pc:spChg chg="mod">
          <ac:chgData name="Myosotis _13" userId="d3757a171cf8daaf" providerId="LiveId" clId="{380A7C9C-8FD6-47CF-84C2-21AC8D760A16}" dt="2023-11-18T16:49:00.889" v="7528" actId="20577"/>
          <ac:spMkLst>
            <pc:docMk/>
            <pc:sldMk cId="3326428081" sldId="314"/>
            <ac:spMk id="2" creationId="{A3AA6D46-2E3B-9AE8-7E3E-A31A8EBEAAFA}"/>
          </ac:spMkLst>
        </pc:spChg>
        <pc:spChg chg="del">
          <ac:chgData name="Myosotis _13" userId="d3757a171cf8daaf" providerId="LiveId" clId="{380A7C9C-8FD6-47CF-84C2-21AC8D760A16}" dt="2023-11-18T16:48:26.453" v="7483" actId="931"/>
          <ac:spMkLst>
            <pc:docMk/>
            <pc:sldMk cId="3326428081" sldId="314"/>
            <ac:spMk id="3" creationId="{A59623CF-9140-95BF-0D37-4A8182AF751C}"/>
          </ac:spMkLst>
        </pc:spChg>
        <pc:picChg chg="add mod">
          <ac:chgData name="Myosotis _13" userId="d3757a171cf8daaf" providerId="LiveId" clId="{380A7C9C-8FD6-47CF-84C2-21AC8D760A16}" dt="2023-11-18T16:48:29.664" v="7485" actId="27614"/>
          <ac:picMkLst>
            <pc:docMk/>
            <pc:sldMk cId="3326428081" sldId="314"/>
            <ac:picMk id="5" creationId="{6B050D16-20B2-1580-AC33-6911375264E6}"/>
          </ac:picMkLst>
        </pc:picChg>
      </pc:sldChg>
      <pc:sldChg chg="addSp delSp modSp new mod ord">
        <pc:chgData name="Myosotis _13" userId="d3757a171cf8daaf" providerId="LiveId" clId="{380A7C9C-8FD6-47CF-84C2-21AC8D760A16}" dt="2023-12-03T23:01:22.394" v="34266"/>
        <pc:sldMkLst>
          <pc:docMk/>
          <pc:sldMk cId="692851743" sldId="315"/>
        </pc:sldMkLst>
        <pc:spChg chg="mod">
          <ac:chgData name="Myosotis _13" userId="d3757a171cf8daaf" providerId="LiveId" clId="{380A7C9C-8FD6-47CF-84C2-21AC8D760A16}" dt="2023-12-01T14:08:14.045" v="27853" actId="1076"/>
          <ac:spMkLst>
            <pc:docMk/>
            <pc:sldMk cId="692851743" sldId="315"/>
            <ac:spMk id="2" creationId="{F576CB02-3849-E877-6011-2C27A648E4F6}"/>
          </ac:spMkLst>
        </pc:spChg>
        <pc:spChg chg="del">
          <ac:chgData name="Myosotis _13" userId="d3757a171cf8daaf" providerId="LiveId" clId="{380A7C9C-8FD6-47CF-84C2-21AC8D760A16}" dt="2023-11-18T16:52:13.628" v="7571" actId="478"/>
          <ac:spMkLst>
            <pc:docMk/>
            <pc:sldMk cId="692851743" sldId="315"/>
            <ac:spMk id="3" creationId="{E1F7196E-827C-24AB-EC23-50C93CC55D3C}"/>
          </ac:spMkLst>
        </pc:spChg>
        <pc:picChg chg="add mod">
          <ac:chgData name="Myosotis _13" userId="d3757a171cf8daaf" providerId="LiveId" clId="{380A7C9C-8FD6-47CF-84C2-21AC8D760A16}" dt="2023-12-01T14:08:47.330" v="27857" actId="1076"/>
          <ac:picMkLst>
            <pc:docMk/>
            <pc:sldMk cId="692851743" sldId="315"/>
            <ac:picMk id="4" creationId="{88351C61-5D34-EFBA-5962-3E12FE32DAEC}"/>
          </ac:picMkLst>
        </pc:picChg>
      </pc:sldChg>
      <pc:sldChg chg="new del">
        <pc:chgData name="Myosotis _13" userId="d3757a171cf8daaf" providerId="LiveId" clId="{380A7C9C-8FD6-47CF-84C2-21AC8D760A16}" dt="2023-11-20T10:05:54.893" v="7803" actId="47"/>
        <pc:sldMkLst>
          <pc:docMk/>
          <pc:sldMk cId="725588435" sldId="316"/>
        </pc:sldMkLst>
      </pc:sldChg>
      <pc:sldChg chg="modSp new del mod">
        <pc:chgData name="Myosotis _13" userId="d3757a171cf8daaf" providerId="LiveId" clId="{380A7C9C-8FD6-47CF-84C2-21AC8D760A16}" dt="2023-11-18T17:26:39.317" v="7709" actId="47"/>
        <pc:sldMkLst>
          <pc:docMk/>
          <pc:sldMk cId="1543854708" sldId="316"/>
        </pc:sldMkLst>
        <pc:spChg chg="mod">
          <ac:chgData name="Myosotis _13" userId="d3757a171cf8daaf" providerId="LiveId" clId="{380A7C9C-8FD6-47CF-84C2-21AC8D760A16}" dt="2023-11-18T17:26:34.034" v="7708" actId="20577"/>
          <ac:spMkLst>
            <pc:docMk/>
            <pc:sldMk cId="1543854708" sldId="316"/>
            <ac:spMk id="2" creationId="{FF8EF2CD-1029-0D3C-8B24-C64B3C78E15E}"/>
          </ac:spMkLst>
        </pc:spChg>
      </pc:sldChg>
      <pc:sldChg chg="addSp delSp modSp new del mod ord">
        <pc:chgData name="Myosotis _13" userId="d3757a171cf8daaf" providerId="LiveId" clId="{380A7C9C-8FD6-47CF-84C2-21AC8D760A16}" dt="2023-11-30T22:44:26.425" v="23102" actId="47"/>
        <pc:sldMkLst>
          <pc:docMk/>
          <pc:sldMk cId="408789829" sldId="317"/>
        </pc:sldMkLst>
        <pc:spChg chg="mod">
          <ac:chgData name="Myosotis _13" userId="d3757a171cf8daaf" providerId="LiveId" clId="{380A7C9C-8FD6-47CF-84C2-21AC8D760A16}" dt="2023-11-20T20:39:28.282" v="7894" actId="20577"/>
          <ac:spMkLst>
            <pc:docMk/>
            <pc:sldMk cId="408789829" sldId="317"/>
            <ac:spMk id="2" creationId="{029361FD-34A0-DFBE-EF02-4963E34EC16E}"/>
          </ac:spMkLst>
        </pc:spChg>
        <pc:spChg chg="del">
          <ac:chgData name="Myosotis _13" userId="d3757a171cf8daaf" providerId="LiveId" clId="{380A7C9C-8FD6-47CF-84C2-21AC8D760A16}" dt="2023-11-20T20:38:20.961" v="7854" actId="478"/>
          <ac:spMkLst>
            <pc:docMk/>
            <pc:sldMk cId="408789829" sldId="317"/>
            <ac:spMk id="3" creationId="{9B9DB88D-9160-9E15-AD59-917BB783CC86}"/>
          </ac:spMkLst>
        </pc:spChg>
        <pc:picChg chg="add mod">
          <ac:chgData name="Myosotis _13" userId="d3757a171cf8daaf" providerId="LiveId" clId="{380A7C9C-8FD6-47CF-84C2-21AC8D760A16}" dt="2023-11-20T20:39:50.797" v="7897" actId="1076"/>
          <ac:picMkLst>
            <pc:docMk/>
            <pc:sldMk cId="408789829" sldId="317"/>
            <ac:picMk id="5" creationId="{C81250C9-4219-F67D-8312-9CFA9E6E244E}"/>
          </ac:picMkLst>
        </pc:picChg>
      </pc:sldChg>
      <pc:sldChg chg="addSp delSp modSp new mod">
        <pc:chgData name="Myosotis _13" userId="d3757a171cf8daaf" providerId="LiveId" clId="{380A7C9C-8FD6-47CF-84C2-21AC8D760A16}" dt="2023-12-02T21:02:15.940" v="30690" actId="1076"/>
        <pc:sldMkLst>
          <pc:docMk/>
          <pc:sldMk cId="1253156032" sldId="318"/>
        </pc:sldMkLst>
        <pc:spChg chg="mod">
          <ac:chgData name="Myosotis _13" userId="d3757a171cf8daaf" providerId="LiveId" clId="{380A7C9C-8FD6-47CF-84C2-21AC8D760A16}" dt="2023-12-01T20:45:55.471" v="29197" actId="20577"/>
          <ac:spMkLst>
            <pc:docMk/>
            <pc:sldMk cId="1253156032" sldId="318"/>
            <ac:spMk id="2" creationId="{28DBF5AF-9DEF-7E26-EBF7-78DD3988252B}"/>
          </ac:spMkLst>
        </pc:spChg>
        <pc:spChg chg="del">
          <ac:chgData name="Myosotis _13" userId="d3757a171cf8daaf" providerId="LiveId" clId="{380A7C9C-8FD6-47CF-84C2-21AC8D760A16}" dt="2023-11-20T21:51:32.029" v="7900" actId="931"/>
          <ac:spMkLst>
            <pc:docMk/>
            <pc:sldMk cId="1253156032" sldId="318"/>
            <ac:spMk id="3" creationId="{2440F350-E200-DFE7-CC75-6603B4A3A7DB}"/>
          </ac:spMkLst>
        </pc:spChg>
        <pc:spChg chg="add del mod">
          <ac:chgData name="Myosotis _13" userId="d3757a171cf8daaf" providerId="LiveId" clId="{380A7C9C-8FD6-47CF-84C2-21AC8D760A16}" dt="2023-12-01T20:37:53.195" v="29062" actId="478"/>
          <ac:spMkLst>
            <pc:docMk/>
            <pc:sldMk cId="1253156032" sldId="318"/>
            <ac:spMk id="3" creationId="{C969E6AD-C719-8B62-6A2E-90674AE97A09}"/>
          </ac:spMkLst>
        </pc:spChg>
        <pc:spChg chg="add mod">
          <ac:chgData name="Myosotis _13" userId="d3757a171cf8daaf" providerId="LiveId" clId="{380A7C9C-8FD6-47CF-84C2-21AC8D760A16}" dt="2023-12-02T21:02:15.940" v="30690" actId="1076"/>
          <ac:spMkLst>
            <pc:docMk/>
            <pc:sldMk cId="1253156032" sldId="318"/>
            <ac:spMk id="4" creationId="{F3E0DD40-7E22-EF31-0B46-149DA16ACD98}"/>
          </ac:spMkLst>
        </pc:spChg>
        <pc:spChg chg="add del mod">
          <ac:chgData name="Myosotis _13" userId="d3757a171cf8daaf" providerId="LiveId" clId="{380A7C9C-8FD6-47CF-84C2-21AC8D760A16}" dt="2023-11-20T21:53:14.115" v="7904" actId="931"/>
          <ac:spMkLst>
            <pc:docMk/>
            <pc:sldMk cId="1253156032" sldId="318"/>
            <ac:spMk id="7" creationId="{6DB52294-AF6E-FC6F-021C-C8D1C96CF0D6}"/>
          </ac:spMkLst>
        </pc:spChg>
        <pc:spChg chg="add del mod">
          <ac:chgData name="Myosotis _13" userId="d3757a171cf8daaf" providerId="LiveId" clId="{380A7C9C-8FD6-47CF-84C2-21AC8D760A16}" dt="2023-12-01T20:42:03.400" v="29137" actId="478"/>
          <ac:spMkLst>
            <pc:docMk/>
            <pc:sldMk cId="1253156032" sldId="318"/>
            <ac:spMk id="10" creationId="{D079E597-FE14-8A6B-544B-3EB8259B68F4}"/>
          </ac:spMkLst>
        </pc:spChg>
        <pc:picChg chg="add mod">
          <ac:chgData name="Myosotis _13" userId="d3757a171cf8daaf" providerId="LiveId" clId="{380A7C9C-8FD6-47CF-84C2-21AC8D760A16}" dt="2023-12-02T21:02:06.007" v="30688" actId="1076"/>
          <ac:picMkLst>
            <pc:docMk/>
            <pc:sldMk cId="1253156032" sldId="318"/>
            <ac:picMk id="5" creationId="{2676F47B-7489-07D5-AEFE-A74B5E5CE06E}"/>
          </ac:picMkLst>
        </pc:picChg>
        <pc:picChg chg="add del mod">
          <ac:chgData name="Myosotis _13" userId="d3757a171cf8daaf" providerId="LiveId" clId="{380A7C9C-8FD6-47CF-84C2-21AC8D760A16}" dt="2023-11-20T21:53:09.836" v="7903" actId="478"/>
          <ac:picMkLst>
            <pc:docMk/>
            <pc:sldMk cId="1253156032" sldId="318"/>
            <ac:picMk id="5" creationId="{B9F2C02B-A0C8-BB06-C866-1E5D86322A5B}"/>
          </ac:picMkLst>
        </pc:picChg>
        <pc:picChg chg="add mod">
          <ac:chgData name="Myosotis _13" userId="d3757a171cf8daaf" providerId="LiveId" clId="{380A7C9C-8FD6-47CF-84C2-21AC8D760A16}" dt="2023-12-02T21:02:10.791" v="30689" actId="1076"/>
          <ac:picMkLst>
            <pc:docMk/>
            <pc:sldMk cId="1253156032" sldId="318"/>
            <ac:picMk id="9" creationId="{A2DEA6BE-A319-69BC-2B45-1E9559A047B7}"/>
          </ac:picMkLst>
        </pc:picChg>
      </pc:sldChg>
      <pc:sldChg chg="addSp delSp modSp new mod modClrScheme chgLayout">
        <pc:chgData name="Myosotis _13" userId="d3757a171cf8daaf" providerId="LiveId" clId="{380A7C9C-8FD6-47CF-84C2-21AC8D760A16}" dt="2023-12-01T19:04:44.323" v="28770" actId="1076"/>
        <pc:sldMkLst>
          <pc:docMk/>
          <pc:sldMk cId="967684647" sldId="319"/>
        </pc:sldMkLst>
        <pc:spChg chg="mod">
          <ac:chgData name="Myosotis _13" userId="d3757a171cf8daaf" providerId="LiveId" clId="{380A7C9C-8FD6-47CF-84C2-21AC8D760A16}" dt="2023-12-01T19:02:35.062" v="28746" actId="20577"/>
          <ac:spMkLst>
            <pc:docMk/>
            <pc:sldMk cId="967684647" sldId="319"/>
            <ac:spMk id="2" creationId="{1DF8CF93-7B09-88FE-0FEB-1F061CAD3F6D}"/>
          </ac:spMkLst>
        </pc:spChg>
        <pc:spChg chg="add del mod">
          <ac:chgData name="Myosotis _13" userId="d3757a171cf8daaf" providerId="LiveId" clId="{380A7C9C-8FD6-47CF-84C2-21AC8D760A16}" dt="2023-11-30T22:54:32.269" v="23563" actId="478"/>
          <ac:spMkLst>
            <pc:docMk/>
            <pc:sldMk cId="967684647" sldId="319"/>
            <ac:spMk id="3" creationId="{3574E168-D5F1-C7B8-8110-E7430713E499}"/>
          </ac:spMkLst>
        </pc:spChg>
        <pc:spChg chg="add del mod">
          <ac:chgData name="Myosotis _13" userId="d3757a171cf8daaf" providerId="LiveId" clId="{380A7C9C-8FD6-47CF-84C2-21AC8D760A16}" dt="2023-11-30T22:54:28.398" v="23562" actId="478"/>
          <ac:spMkLst>
            <pc:docMk/>
            <pc:sldMk cId="967684647" sldId="319"/>
            <ac:spMk id="4" creationId="{5D79AC66-FBB7-F56F-B5BB-5965318D9437}"/>
          </ac:spMkLst>
        </pc:spChg>
        <pc:spChg chg="add del mod">
          <ac:chgData name="Myosotis _13" userId="d3757a171cf8daaf" providerId="LiveId" clId="{380A7C9C-8FD6-47CF-84C2-21AC8D760A16}" dt="2023-12-01T18:11:40.220" v="28084" actId="478"/>
          <ac:spMkLst>
            <pc:docMk/>
            <pc:sldMk cId="967684647" sldId="319"/>
            <ac:spMk id="5" creationId="{E91103AD-1856-B59C-A5FC-0530612007D6}"/>
          </ac:spMkLst>
        </pc:spChg>
        <pc:spChg chg="add del mod">
          <ac:chgData name="Myosotis _13" userId="d3757a171cf8daaf" providerId="LiveId" clId="{380A7C9C-8FD6-47CF-84C2-21AC8D760A16}" dt="2023-11-30T22:54:44.960" v="23565" actId="478"/>
          <ac:spMkLst>
            <pc:docMk/>
            <pc:sldMk cId="967684647" sldId="319"/>
            <ac:spMk id="8" creationId="{8FC29FAE-C7CC-33D3-C4E8-CF17E52AC5F2}"/>
          </ac:spMkLst>
        </pc:spChg>
        <pc:spChg chg="add mod">
          <ac:chgData name="Myosotis _13" userId="d3757a171cf8daaf" providerId="LiveId" clId="{380A7C9C-8FD6-47CF-84C2-21AC8D760A16}" dt="2023-12-01T19:04:06.643" v="28762" actId="1076"/>
          <ac:spMkLst>
            <pc:docMk/>
            <pc:sldMk cId="967684647" sldId="319"/>
            <ac:spMk id="10" creationId="{0BA3898E-69BE-3233-7B79-69F7BF1AF2DD}"/>
          </ac:spMkLst>
        </pc:spChg>
        <pc:spChg chg="add mod">
          <ac:chgData name="Myosotis _13" userId="d3757a171cf8daaf" providerId="LiveId" clId="{380A7C9C-8FD6-47CF-84C2-21AC8D760A16}" dt="2023-12-01T19:04:19.454" v="28766" actId="1076"/>
          <ac:spMkLst>
            <pc:docMk/>
            <pc:sldMk cId="967684647" sldId="319"/>
            <ac:spMk id="11" creationId="{1CA0084A-1082-63D9-0527-38D83E2C1F33}"/>
          </ac:spMkLst>
        </pc:spChg>
        <pc:spChg chg="add mod">
          <ac:chgData name="Myosotis _13" userId="d3757a171cf8daaf" providerId="LiveId" clId="{380A7C9C-8FD6-47CF-84C2-21AC8D760A16}" dt="2023-12-01T19:03:51.738" v="28758" actId="14100"/>
          <ac:spMkLst>
            <pc:docMk/>
            <pc:sldMk cId="967684647" sldId="319"/>
            <ac:spMk id="12" creationId="{43A49FB7-5CF2-43B6-E194-C4B660C85222}"/>
          </ac:spMkLst>
        </pc:spChg>
        <pc:spChg chg="add mod">
          <ac:chgData name="Myosotis _13" userId="d3757a171cf8daaf" providerId="LiveId" clId="{380A7C9C-8FD6-47CF-84C2-21AC8D760A16}" dt="2023-12-01T19:04:44.323" v="28770" actId="1076"/>
          <ac:spMkLst>
            <pc:docMk/>
            <pc:sldMk cId="967684647" sldId="319"/>
            <ac:spMk id="13" creationId="{3B152FAC-3C99-E124-9E2C-2737AECC77FE}"/>
          </ac:spMkLst>
        </pc:spChg>
        <pc:spChg chg="add mod">
          <ac:chgData name="Myosotis _13" userId="d3757a171cf8daaf" providerId="LiveId" clId="{380A7C9C-8FD6-47CF-84C2-21AC8D760A16}" dt="2023-12-01T19:04:36.039" v="28769" actId="115"/>
          <ac:spMkLst>
            <pc:docMk/>
            <pc:sldMk cId="967684647" sldId="319"/>
            <ac:spMk id="14" creationId="{B9387AF1-9F2B-3C96-0D21-E824391222C2}"/>
          </ac:spMkLst>
        </pc:spChg>
        <pc:picChg chg="add del mod">
          <ac:chgData name="Myosotis _13" userId="d3757a171cf8daaf" providerId="LiveId" clId="{380A7C9C-8FD6-47CF-84C2-21AC8D760A16}" dt="2023-11-21T12:28:58.990" v="8546" actId="478"/>
          <ac:picMkLst>
            <pc:docMk/>
            <pc:sldMk cId="967684647" sldId="319"/>
            <ac:picMk id="5" creationId="{4996E42A-200A-4013-C560-65D30B72941F}"/>
          </ac:picMkLst>
        </pc:picChg>
        <pc:picChg chg="add del mod">
          <ac:chgData name="Myosotis _13" userId="d3757a171cf8daaf" providerId="LiveId" clId="{380A7C9C-8FD6-47CF-84C2-21AC8D760A16}" dt="2023-11-30T22:54:37.823" v="23564" actId="478"/>
          <ac:picMkLst>
            <pc:docMk/>
            <pc:sldMk cId="967684647" sldId="319"/>
            <ac:picMk id="6" creationId="{D279CA56-36A0-24E7-C837-578A1231558F}"/>
          </ac:picMkLst>
        </pc:picChg>
        <pc:picChg chg="add mod">
          <ac:chgData name="Myosotis _13" userId="d3757a171cf8daaf" providerId="LiveId" clId="{380A7C9C-8FD6-47CF-84C2-21AC8D760A16}" dt="2023-12-01T19:04:04.251" v="28761" actId="1076"/>
          <ac:picMkLst>
            <pc:docMk/>
            <pc:sldMk cId="967684647" sldId="319"/>
            <ac:picMk id="7" creationId="{CC9F8A65-AE4B-3BD0-CFDD-50B57BA011C2}"/>
          </ac:picMkLst>
        </pc:picChg>
        <pc:picChg chg="add mod">
          <ac:chgData name="Myosotis _13" userId="d3757a171cf8daaf" providerId="LiveId" clId="{380A7C9C-8FD6-47CF-84C2-21AC8D760A16}" dt="2023-12-01T19:04:16.797" v="28765" actId="14100"/>
          <ac:picMkLst>
            <pc:docMk/>
            <pc:sldMk cId="967684647" sldId="319"/>
            <ac:picMk id="9" creationId="{1041AE6F-8A8D-099E-9D26-D925E5F6A1D5}"/>
          </ac:picMkLst>
        </pc:picChg>
      </pc:sldChg>
      <pc:sldChg chg="addSp delSp modSp new del mod modClrScheme chgLayout">
        <pc:chgData name="Myosotis _13" userId="d3757a171cf8daaf" providerId="LiveId" clId="{380A7C9C-8FD6-47CF-84C2-21AC8D760A16}" dt="2023-12-01T20:50:51.431" v="29225" actId="47"/>
        <pc:sldMkLst>
          <pc:docMk/>
          <pc:sldMk cId="1926884506" sldId="320"/>
        </pc:sldMkLst>
        <pc:spChg chg="add del mod">
          <ac:chgData name="Myosotis _13" userId="d3757a171cf8daaf" providerId="LiveId" clId="{380A7C9C-8FD6-47CF-84C2-21AC8D760A16}" dt="2023-11-28T15:15:26.640" v="16595" actId="478"/>
          <ac:spMkLst>
            <pc:docMk/>
            <pc:sldMk cId="1926884506" sldId="320"/>
            <ac:spMk id="2" creationId="{812E2FC8-DA8B-E214-A716-6A761E4DFB07}"/>
          </ac:spMkLst>
        </pc:spChg>
        <pc:spChg chg="del">
          <ac:chgData name="Myosotis _13" userId="d3757a171cf8daaf" providerId="LiveId" clId="{380A7C9C-8FD6-47CF-84C2-21AC8D760A16}" dt="2023-11-21T18:47:12.368" v="8937" actId="26606"/>
          <ac:spMkLst>
            <pc:docMk/>
            <pc:sldMk cId="1926884506" sldId="320"/>
            <ac:spMk id="2" creationId="{B4C7D47B-25E6-09E0-4994-57A38D5D2D31}"/>
          </ac:spMkLst>
        </pc:spChg>
        <pc:spChg chg="del">
          <ac:chgData name="Myosotis _13" userId="d3757a171cf8daaf" providerId="LiveId" clId="{380A7C9C-8FD6-47CF-84C2-21AC8D760A16}" dt="2023-11-21T18:47:06.086" v="8934" actId="931"/>
          <ac:spMkLst>
            <pc:docMk/>
            <pc:sldMk cId="1926884506" sldId="320"/>
            <ac:spMk id="3" creationId="{D096E4CD-5D21-01AC-E2F9-F08D572B0446}"/>
          </ac:spMkLst>
        </pc:spChg>
        <pc:spChg chg="add mod">
          <ac:chgData name="Myosotis _13" userId="d3757a171cf8daaf" providerId="LiveId" clId="{380A7C9C-8FD6-47CF-84C2-21AC8D760A16}" dt="2023-11-28T15:15:26.640" v="16595" actId="478"/>
          <ac:spMkLst>
            <pc:docMk/>
            <pc:sldMk cId="1926884506" sldId="320"/>
            <ac:spMk id="4" creationId="{717DCDC9-C077-6062-632E-2D11990454CB}"/>
          </ac:spMkLst>
        </pc:spChg>
        <pc:spChg chg="add del mod">
          <ac:chgData name="Myosotis _13" userId="d3757a171cf8daaf" providerId="LiveId" clId="{380A7C9C-8FD6-47CF-84C2-21AC8D760A16}" dt="2023-12-01T20:50:02.909" v="29223" actId="478"/>
          <ac:spMkLst>
            <pc:docMk/>
            <pc:sldMk cId="1926884506" sldId="320"/>
            <ac:spMk id="6" creationId="{550E37AC-1E33-6E29-0EDB-6FCFC3E18615}"/>
          </ac:spMkLst>
        </pc:spChg>
        <pc:spChg chg="add mod">
          <ac:chgData name="Myosotis _13" userId="d3757a171cf8daaf" providerId="LiveId" clId="{380A7C9C-8FD6-47CF-84C2-21AC8D760A16}" dt="2023-12-01T20:50:22.818" v="29224" actId="478"/>
          <ac:spMkLst>
            <pc:docMk/>
            <pc:sldMk cId="1926884506" sldId="320"/>
            <ac:spMk id="8" creationId="{CAADEDFB-7E72-E35A-A6EF-5C2DC4D3E5AC}"/>
          </ac:spMkLst>
        </pc:spChg>
        <pc:spChg chg="add mod">
          <ac:chgData name="Myosotis _13" userId="d3757a171cf8daaf" providerId="LiveId" clId="{380A7C9C-8FD6-47CF-84C2-21AC8D760A16}" dt="2023-11-23T00:05:19.397" v="9500" actId="1076"/>
          <ac:spMkLst>
            <pc:docMk/>
            <pc:sldMk cId="1926884506" sldId="320"/>
            <ac:spMk id="10" creationId="{D601B74E-8C44-EAAA-1A6A-D958B3385A63}"/>
          </ac:spMkLst>
        </pc:spChg>
        <pc:spChg chg="add del mod">
          <ac:chgData name="Myosotis _13" userId="d3757a171cf8daaf" providerId="LiveId" clId="{380A7C9C-8FD6-47CF-84C2-21AC8D760A16}" dt="2023-11-28T15:15:21.573" v="16594"/>
          <ac:spMkLst>
            <pc:docMk/>
            <pc:sldMk cId="1926884506" sldId="320"/>
            <ac:spMk id="12" creationId="{5A5B2061-441D-E426-4A5F-260A05061FE6}"/>
          </ac:spMkLst>
        </pc:spChg>
        <pc:picChg chg="add del mod">
          <ac:chgData name="Myosotis _13" userId="d3757a171cf8daaf" providerId="LiveId" clId="{380A7C9C-8FD6-47CF-84C2-21AC8D760A16}" dt="2023-12-01T20:50:22.818" v="29224" actId="478"/>
          <ac:picMkLst>
            <pc:docMk/>
            <pc:sldMk cId="1926884506" sldId="320"/>
            <ac:picMk id="5" creationId="{9E221CFB-1C27-3893-E0EA-8268A19E3E55}"/>
          </ac:picMkLst>
        </pc:picChg>
      </pc:sldChg>
      <pc:sldChg chg="addSp delSp modSp new mod modClrScheme chgLayout">
        <pc:chgData name="Myosotis _13" userId="d3757a171cf8daaf" providerId="LiveId" clId="{380A7C9C-8FD6-47CF-84C2-21AC8D760A16}" dt="2023-12-02T23:03:38.730" v="31244" actId="1076"/>
        <pc:sldMkLst>
          <pc:docMk/>
          <pc:sldMk cId="888816320" sldId="321"/>
        </pc:sldMkLst>
        <pc:spChg chg="mod ord">
          <ac:chgData name="Myosotis _13" userId="d3757a171cf8daaf" providerId="LiveId" clId="{380A7C9C-8FD6-47CF-84C2-21AC8D760A16}" dt="2023-12-02T23:03:30.958" v="31241" actId="1076"/>
          <ac:spMkLst>
            <pc:docMk/>
            <pc:sldMk cId="888816320" sldId="321"/>
            <ac:spMk id="2" creationId="{716BB372-85C7-76E8-8AEC-19769ACD330C}"/>
          </ac:spMkLst>
        </pc:spChg>
        <pc:spChg chg="del">
          <ac:chgData name="Myosotis _13" userId="d3757a171cf8daaf" providerId="LiveId" clId="{380A7C9C-8FD6-47CF-84C2-21AC8D760A16}" dt="2023-11-23T00:06:46.969" v="9605" actId="931"/>
          <ac:spMkLst>
            <pc:docMk/>
            <pc:sldMk cId="888816320" sldId="321"/>
            <ac:spMk id="3" creationId="{38670CA2-56EB-0828-F2FD-0885C34197D6}"/>
          </ac:spMkLst>
        </pc:spChg>
        <pc:spChg chg="add del mod">
          <ac:chgData name="Myosotis _13" userId="d3757a171cf8daaf" providerId="LiveId" clId="{380A7C9C-8FD6-47CF-84C2-21AC8D760A16}" dt="2023-11-28T15:10:56.803" v="16550" actId="478"/>
          <ac:spMkLst>
            <pc:docMk/>
            <pc:sldMk cId="888816320" sldId="321"/>
            <ac:spMk id="4" creationId="{FD8209CB-DDFE-19C0-026B-7954AF3A643C}"/>
          </ac:spMkLst>
        </pc:spChg>
        <pc:spChg chg="add del mod">
          <ac:chgData name="Myosotis _13" userId="d3757a171cf8daaf" providerId="LiveId" clId="{380A7C9C-8FD6-47CF-84C2-21AC8D760A16}" dt="2023-12-01T19:21:44.795" v="28912" actId="478"/>
          <ac:spMkLst>
            <pc:docMk/>
            <pc:sldMk cId="888816320" sldId="321"/>
            <ac:spMk id="5" creationId="{C66C7D1F-E8A9-B337-8C1B-E4AD99111D5D}"/>
          </ac:spMkLst>
        </pc:spChg>
        <pc:spChg chg="add mod">
          <ac:chgData name="Myosotis _13" userId="d3757a171cf8daaf" providerId="LiveId" clId="{380A7C9C-8FD6-47CF-84C2-21AC8D760A16}" dt="2023-12-02T23:02:55.502" v="31236" actId="14100"/>
          <ac:spMkLst>
            <pc:docMk/>
            <pc:sldMk cId="888816320" sldId="321"/>
            <ac:spMk id="8" creationId="{EE50533F-0908-554D-644E-2601139E60E8}"/>
          </ac:spMkLst>
        </pc:spChg>
        <pc:spChg chg="add del mod">
          <ac:chgData name="Myosotis _13" userId="d3757a171cf8daaf" providerId="LiveId" clId="{380A7C9C-8FD6-47CF-84C2-21AC8D760A16}" dt="2023-11-23T00:09:43.325" v="9633" actId="931"/>
          <ac:spMkLst>
            <pc:docMk/>
            <pc:sldMk cId="888816320" sldId="321"/>
            <ac:spMk id="9" creationId="{4130FF9E-9D88-3789-4FEB-536B76CD11D8}"/>
          </ac:spMkLst>
        </pc:spChg>
        <pc:spChg chg="add del mod">
          <ac:chgData name="Myosotis _13" userId="d3757a171cf8daaf" providerId="LiveId" clId="{380A7C9C-8FD6-47CF-84C2-21AC8D760A16}" dt="2023-12-02T23:02:33.364" v="31230" actId="478"/>
          <ac:spMkLst>
            <pc:docMk/>
            <pc:sldMk cId="888816320" sldId="321"/>
            <ac:spMk id="13" creationId="{6F30581B-4DCF-36EE-6DED-D6F7B6B9302F}"/>
          </ac:spMkLst>
        </pc:spChg>
        <pc:spChg chg="add del mod">
          <ac:chgData name="Myosotis _13" userId="d3757a171cf8daaf" providerId="LiveId" clId="{380A7C9C-8FD6-47CF-84C2-21AC8D760A16}" dt="2023-11-23T00:10:06.714" v="9637" actId="931"/>
          <ac:spMkLst>
            <pc:docMk/>
            <pc:sldMk cId="888816320" sldId="321"/>
            <ac:spMk id="13" creationId="{BDD7E90B-BA55-2B44-9A6A-C6F157C35F73}"/>
          </ac:spMkLst>
        </pc:spChg>
        <pc:spChg chg="add del mod">
          <ac:chgData name="Myosotis _13" userId="d3757a171cf8daaf" providerId="LiveId" clId="{380A7C9C-8FD6-47CF-84C2-21AC8D760A16}" dt="2023-12-02T23:02:39.956" v="31233" actId="478"/>
          <ac:spMkLst>
            <pc:docMk/>
            <pc:sldMk cId="888816320" sldId="321"/>
            <ac:spMk id="14" creationId="{4C43B40E-9161-63D7-964F-4B6B490F230B}"/>
          </ac:spMkLst>
        </pc:spChg>
        <pc:spChg chg="add del mod">
          <ac:chgData name="Myosotis _13" userId="d3757a171cf8daaf" providerId="LiveId" clId="{380A7C9C-8FD6-47CF-84C2-21AC8D760A16}" dt="2023-12-02T23:02:42.630" v="31234" actId="478"/>
          <ac:spMkLst>
            <pc:docMk/>
            <pc:sldMk cId="888816320" sldId="321"/>
            <ac:spMk id="18" creationId="{548B6B1A-04E4-DCA8-9BA4-725923EBB761}"/>
          </ac:spMkLst>
        </pc:spChg>
        <pc:spChg chg="add del mod">
          <ac:chgData name="Myosotis _13" userId="d3757a171cf8daaf" providerId="LiveId" clId="{380A7C9C-8FD6-47CF-84C2-21AC8D760A16}" dt="2023-11-23T00:17:14.574" v="9651" actId="931"/>
          <ac:spMkLst>
            <pc:docMk/>
            <pc:sldMk cId="888816320" sldId="321"/>
            <ac:spMk id="19" creationId="{B5772341-E76F-102E-85A1-47664FCF4146}"/>
          </ac:spMkLst>
        </pc:spChg>
        <pc:spChg chg="add del mod">
          <ac:chgData name="Myosotis _13" userId="d3757a171cf8daaf" providerId="LiveId" clId="{380A7C9C-8FD6-47CF-84C2-21AC8D760A16}" dt="2023-11-23T00:10:34.444" v="9642" actId="26606"/>
          <ac:spMkLst>
            <pc:docMk/>
            <pc:sldMk cId="888816320" sldId="321"/>
            <ac:spMk id="20" creationId="{4E754DBD-ECC8-E0F6-C426-69B7D1F13892}"/>
          </ac:spMkLst>
        </pc:spChg>
        <pc:spChg chg="add del mod">
          <ac:chgData name="Myosotis _13" userId="d3757a171cf8daaf" providerId="LiveId" clId="{380A7C9C-8FD6-47CF-84C2-21AC8D760A16}" dt="2023-11-23T00:10:38.569" v="9644" actId="26606"/>
          <ac:spMkLst>
            <pc:docMk/>
            <pc:sldMk cId="888816320" sldId="321"/>
            <ac:spMk id="22" creationId="{9C2D7AA4-AE31-AE25-55A5-771BD45A2BF7}"/>
          </ac:spMkLst>
        </pc:spChg>
        <pc:spChg chg="add del mod">
          <ac:chgData name="Myosotis _13" userId="d3757a171cf8daaf" providerId="LiveId" clId="{380A7C9C-8FD6-47CF-84C2-21AC8D760A16}" dt="2023-11-23T00:18:40.717" v="9664" actId="478"/>
          <ac:spMkLst>
            <pc:docMk/>
            <pc:sldMk cId="888816320" sldId="321"/>
            <ac:spMk id="24" creationId="{D02DC8BF-4799-042F-E09D-63C93B2CFC56}"/>
          </ac:spMkLst>
        </pc:spChg>
        <pc:spChg chg="add del mod">
          <ac:chgData name="Myosotis _13" userId="d3757a171cf8daaf" providerId="LiveId" clId="{380A7C9C-8FD6-47CF-84C2-21AC8D760A16}" dt="2023-11-23T00:18:38.432" v="9663" actId="478"/>
          <ac:spMkLst>
            <pc:docMk/>
            <pc:sldMk cId="888816320" sldId="321"/>
            <ac:spMk id="25" creationId="{DB961306-E933-8B33-10CB-713A6439E5C5}"/>
          </ac:spMkLst>
        </pc:spChg>
        <pc:spChg chg="add del mod">
          <ac:chgData name="Myosotis _13" userId="d3757a171cf8daaf" providerId="LiveId" clId="{380A7C9C-8FD6-47CF-84C2-21AC8D760A16}" dt="2023-11-23T00:15:07.223" v="9646" actId="931"/>
          <ac:spMkLst>
            <pc:docMk/>
            <pc:sldMk cId="888816320" sldId="321"/>
            <ac:spMk id="26" creationId="{9354F8BC-14C2-204B-176F-CF527EFF8C49}"/>
          </ac:spMkLst>
        </pc:spChg>
        <pc:spChg chg="add del mod">
          <ac:chgData name="Myosotis _13" userId="d3757a171cf8daaf" providerId="LiveId" clId="{380A7C9C-8FD6-47CF-84C2-21AC8D760A16}" dt="2023-11-23T08:25:00.874" v="10655" actId="478"/>
          <ac:spMkLst>
            <pc:docMk/>
            <pc:sldMk cId="888816320" sldId="321"/>
            <ac:spMk id="27" creationId="{42582321-6306-7234-34F8-9691B2030200}"/>
          </ac:spMkLst>
        </pc:spChg>
        <pc:spChg chg="add del mod">
          <ac:chgData name="Myosotis _13" userId="d3757a171cf8daaf" providerId="LiveId" clId="{380A7C9C-8FD6-47CF-84C2-21AC8D760A16}" dt="2023-12-02T02:08:13.825" v="30268" actId="478"/>
          <ac:spMkLst>
            <pc:docMk/>
            <pc:sldMk cId="888816320" sldId="321"/>
            <ac:spMk id="28" creationId="{C3497FB5-D5A3-C68D-0B4A-2006248CF75D}"/>
          </ac:spMkLst>
        </pc:spChg>
        <pc:picChg chg="add del mod">
          <ac:chgData name="Myosotis _13" userId="d3757a171cf8daaf" providerId="LiveId" clId="{380A7C9C-8FD6-47CF-84C2-21AC8D760A16}" dt="2023-11-23T00:09:31.818" v="9632" actId="478"/>
          <ac:picMkLst>
            <pc:docMk/>
            <pc:sldMk cId="888816320" sldId="321"/>
            <ac:picMk id="5" creationId="{268651F7-111E-075E-9129-5259A2FF5E2E}"/>
          </ac:picMkLst>
        </pc:picChg>
        <pc:picChg chg="add del mod">
          <ac:chgData name="Myosotis _13" userId="d3757a171cf8daaf" providerId="LiveId" clId="{380A7C9C-8FD6-47CF-84C2-21AC8D760A16}" dt="2023-12-02T11:53:22.348" v="30524" actId="478"/>
          <ac:picMkLst>
            <pc:docMk/>
            <pc:sldMk cId="888816320" sldId="321"/>
            <ac:picMk id="6" creationId="{2B191483-440F-38A8-7E0B-76657D7A1FBE}"/>
          </ac:picMkLst>
        </pc:picChg>
        <pc:picChg chg="add mod">
          <ac:chgData name="Myosotis _13" userId="d3757a171cf8daaf" providerId="LiveId" clId="{380A7C9C-8FD6-47CF-84C2-21AC8D760A16}" dt="2023-12-02T23:03:38.730" v="31244" actId="1076"/>
          <ac:picMkLst>
            <pc:docMk/>
            <pc:sldMk cId="888816320" sldId="321"/>
            <ac:picMk id="7" creationId="{6C442B7C-7043-1036-FA0B-D53488B23FF9}"/>
          </ac:picMkLst>
        </pc:picChg>
        <pc:picChg chg="add del mod">
          <ac:chgData name="Myosotis _13" userId="d3757a171cf8daaf" providerId="LiveId" clId="{380A7C9C-8FD6-47CF-84C2-21AC8D760A16}" dt="2023-11-23T00:10:08.435" v="9638" actId="478"/>
          <ac:picMkLst>
            <pc:docMk/>
            <pc:sldMk cId="888816320" sldId="321"/>
            <ac:picMk id="7" creationId="{751BF1A9-8AF4-6F8A-00FB-3A4EDF212604}"/>
          </ac:picMkLst>
        </pc:picChg>
        <pc:picChg chg="add del mod">
          <ac:chgData name="Myosotis _13" userId="d3757a171cf8daaf" providerId="LiveId" clId="{380A7C9C-8FD6-47CF-84C2-21AC8D760A16}" dt="2023-12-02T23:01:23.961" v="31219" actId="478"/>
          <ac:picMkLst>
            <pc:docMk/>
            <pc:sldMk cId="888816320" sldId="321"/>
            <ac:picMk id="10" creationId="{5CAC6E5D-92B1-235B-BB2E-D12F2DC933C4}"/>
          </ac:picMkLst>
        </pc:picChg>
        <pc:picChg chg="add del mod">
          <ac:chgData name="Myosotis _13" userId="d3757a171cf8daaf" providerId="LiveId" clId="{380A7C9C-8FD6-47CF-84C2-21AC8D760A16}" dt="2023-11-23T00:09:45.688" v="9636" actId="478"/>
          <ac:picMkLst>
            <pc:docMk/>
            <pc:sldMk cId="888816320" sldId="321"/>
            <ac:picMk id="11" creationId="{BF994D5D-A56A-9406-4D98-22A071E945CD}"/>
          </ac:picMkLst>
        </pc:picChg>
        <pc:picChg chg="add del mod">
          <ac:chgData name="Myosotis _13" userId="d3757a171cf8daaf" providerId="LiveId" clId="{380A7C9C-8FD6-47CF-84C2-21AC8D760A16}" dt="2023-12-02T22:40:00.674" v="31039" actId="478"/>
          <ac:picMkLst>
            <pc:docMk/>
            <pc:sldMk cId="888816320" sldId="321"/>
            <ac:picMk id="12" creationId="{4A5ABD24-579F-8706-76C8-02536CFB67EA}"/>
          </ac:picMkLst>
        </pc:picChg>
        <pc:picChg chg="add del mod">
          <ac:chgData name="Myosotis _13" userId="d3757a171cf8daaf" providerId="LiveId" clId="{380A7C9C-8FD6-47CF-84C2-21AC8D760A16}" dt="2023-11-23T00:16:57.667" v="9650" actId="478"/>
          <ac:picMkLst>
            <pc:docMk/>
            <pc:sldMk cId="888816320" sldId="321"/>
            <ac:picMk id="15" creationId="{5931F4E5-6EFF-E0E6-AD1C-252CE7476D98}"/>
          </ac:picMkLst>
        </pc:picChg>
        <pc:picChg chg="add del mod">
          <ac:chgData name="Myosotis _13" userId="d3757a171cf8daaf" providerId="LiveId" clId="{380A7C9C-8FD6-47CF-84C2-21AC8D760A16}" dt="2023-12-02T23:02:35.977" v="31231" actId="478"/>
          <ac:picMkLst>
            <pc:docMk/>
            <pc:sldMk cId="888816320" sldId="321"/>
            <ac:picMk id="16" creationId="{695DAC2A-A414-B264-25CC-5A8967F28B88}"/>
          </ac:picMkLst>
        </pc:picChg>
        <pc:picChg chg="add del mod">
          <ac:chgData name="Myosotis _13" userId="d3757a171cf8daaf" providerId="LiveId" clId="{380A7C9C-8FD6-47CF-84C2-21AC8D760A16}" dt="2023-11-28T15:10:54.045" v="16549" actId="478"/>
          <ac:picMkLst>
            <pc:docMk/>
            <pc:sldMk cId="888816320" sldId="321"/>
            <ac:picMk id="17" creationId="{4958D7D6-80DE-6020-937E-A4AF28747019}"/>
          </ac:picMkLst>
        </pc:picChg>
        <pc:picChg chg="add del mod">
          <ac:chgData name="Myosotis _13" userId="d3757a171cf8daaf" providerId="LiveId" clId="{380A7C9C-8FD6-47CF-84C2-21AC8D760A16}" dt="2023-12-02T23:02:29.033" v="31229" actId="478"/>
          <ac:picMkLst>
            <pc:docMk/>
            <pc:sldMk cId="888816320" sldId="321"/>
            <ac:picMk id="20" creationId="{8006D7D6-17C8-39DD-C086-996F5BE8D618}"/>
          </ac:picMkLst>
        </pc:picChg>
        <pc:picChg chg="add mod ord">
          <ac:chgData name="Myosotis _13" userId="d3757a171cf8daaf" providerId="LiveId" clId="{380A7C9C-8FD6-47CF-84C2-21AC8D760A16}" dt="2023-12-02T23:03:35.202" v="31242" actId="1076"/>
          <ac:picMkLst>
            <pc:docMk/>
            <pc:sldMk cId="888816320" sldId="321"/>
            <ac:picMk id="23" creationId="{E2204F5E-40AC-9764-3374-5F7B5FDE8691}"/>
          </ac:picMkLst>
        </pc:picChg>
      </pc:sldChg>
      <pc:sldChg chg="addSp delSp modSp new del mod modClrScheme chgLayout">
        <pc:chgData name="Myosotis _13" userId="d3757a171cf8daaf" providerId="LiveId" clId="{380A7C9C-8FD6-47CF-84C2-21AC8D760A16}" dt="2023-12-01T20:19:10.570" v="28973" actId="47"/>
        <pc:sldMkLst>
          <pc:docMk/>
          <pc:sldMk cId="452187045" sldId="322"/>
        </pc:sldMkLst>
        <pc:spChg chg="del mod">
          <ac:chgData name="Myosotis _13" userId="d3757a171cf8daaf" providerId="LiveId" clId="{380A7C9C-8FD6-47CF-84C2-21AC8D760A16}" dt="2023-12-01T19:22:13.025" v="28921" actId="478"/>
          <ac:spMkLst>
            <pc:docMk/>
            <pc:sldMk cId="452187045" sldId="322"/>
            <ac:spMk id="2" creationId="{20F8039A-F557-B5DD-4733-25AF30C4B0AC}"/>
          </ac:spMkLst>
        </pc:spChg>
        <pc:spChg chg="add del mod">
          <ac:chgData name="Myosotis _13" userId="d3757a171cf8daaf" providerId="LiveId" clId="{380A7C9C-8FD6-47CF-84C2-21AC8D760A16}" dt="2023-12-01T19:22:09.404" v="28920" actId="478"/>
          <ac:spMkLst>
            <pc:docMk/>
            <pc:sldMk cId="452187045" sldId="322"/>
            <ac:spMk id="3" creationId="{47094364-587F-C27D-73EC-BAF3186C04B1}"/>
          </ac:spMkLst>
        </pc:spChg>
        <pc:spChg chg="add del mod">
          <ac:chgData name="Myosotis _13" userId="d3757a171cf8daaf" providerId="LiveId" clId="{380A7C9C-8FD6-47CF-84C2-21AC8D760A16}" dt="2023-12-01T20:19:07.910" v="28972" actId="478"/>
          <ac:spMkLst>
            <pc:docMk/>
            <pc:sldMk cId="452187045" sldId="322"/>
            <ac:spMk id="5" creationId="{34B63EB4-542A-63CF-FBB8-3AC29D472DE1}"/>
          </ac:spMkLst>
        </pc:spChg>
        <pc:spChg chg="add del mod">
          <ac:chgData name="Myosotis _13" userId="d3757a171cf8daaf" providerId="LiveId" clId="{380A7C9C-8FD6-47CF-84C2-21AC8D760A16}" dt="2023-12-01T10:23:18.851" v="24509" actId="478"/>
          <ac:spMkLst>
            <pc:docMk/>
            <pc:sldMk cId="452187045" sldId="322"/>
            <ac:spMk id="8" creationId="{56F41354-D676-892D-1E6C-9C7F448F7E98}"/>
          </ac:spMkLst>
        </pc:spChg>
        <pc:spChg chg="add del mod">
          <ac:chgData name="Myosotis _13" userId="d3757a171cf8daaf" providerId="LiveId" clId="{380A7C9C-8FD6-47CF-84C2-21AC8D760A16}" dt="2023-12-01T10:23:16.201" v="24508" actId="478"/>
          <ac:spMkLst>
            <pc:docMk/>
            <pc:sldMk cId="452187045" sldId="322"/>
            <ac:spMk id="9" creationId="{07F87F32-BBFA-56E0-627C-526164B16024}"/>
          </ac:spMkLst>
        </pc:spChg>
        <pc:spChg chg="add mod">
          <ac:chgData name="Myosotis _13" userId="d3757a171cf8daaf" providerId="LiveId" clId="{380A7C9C-8FD6-47CF-84C2-21AC8D760A16}" dt="2023-12-01T19:22:13.025" v="28921" actId="478"/>
          <ac:spMkLst>
            <pc:docMk/>
            <pc:sldMk cId="452187045" sldId="322"/>
            <ac:spMk id="11" creationId="{AF305D43-8FBD-BB1B-30DD-5D74F57499C0}"/>
          </ac:spMkLst>
        </pc:spChg>
        <pc:picChg chg="add del mod">
          <ac:chgData name="Myosotis _13" userId="d3757a171cf8daaf" providerId="LiveId" clId="{380A7C9C-8FD6-47CF-84C2-21AC8D760A16}" dt="2023-12-01T20:18:10.510" v="28965" actId="478"/>
          <ac:picMkLst>
            <pc:docMk/>
            <pc:sldMk cId="452187045" sldId="322"/>
            <ac:picMk id="4" creationId="{26BCDEC9-5C95-C40B-971E-36E62347A810}"/>
          </ac:picMkLst>
        </pc:picChg>
        <pc:picChg chg="add del mod">
          <ac:chgData name="Myosotis _13" userId="d3757a171cf8daaf" providerId="LiveId" clId="{380A7C9C-8FD6-47CF-84C2-21AC8D760A16}" dt="2023-12-01T19:23:24.323" v="28937" actId="478"/>
          <ac:picMkLst>
            <pc:docMk/>
            <pc:sldMk cId="452187045" sldId="322"/>
            <ac:picMk id="7" creationId="{EEFE0DA0-9385-CD0F-B8E5-34A7050C7BC5}"/>
          </ac:picMkLst>
        </pc:picChg>
      </pc:sldChg>
      <pc:sldChg chg="addSp delSp modSp new mod ord modClrScheme chgLayout">
        <pc:chgData name="Myosotis _13" userId="d3757a171cf8daaf" providerId="LiveId" clId="{380A7C9C-8FD6-47CF-84C2-21AC8D760A16}" dt="2023-12-01T17:12:38.487" v="27947" actId="113"/>
        <pc:sldMkLst>
          <pc:docMk/>
          <pc:sldMk cId="4184829843" sldId="323"/>
        </pc:sldMkLst>
        <pc:spChg chg="del mod">
          <ac:chgData name="Myosotis _13" userId="d3757a171cf8daaf" providerId="LiveId" clId="{380A7C9C-8FD6-47CF-84C2-21AC8D760A16}" dt="2023-11-26T15:25:59.117" v="12102" actId="26606"/>
          <ac:spMkLst>
            <pc:docMk/>
            <pc:sldMk cId="4184829843" sldId="323"/>
            <ac:spMk id="2" creationId="{F20CCD7A-14A6-B94A-B9EC-F2E8CF699246}"/>
          </ac:spMkLst>
        </pc:spChg>
        <pc:spChg chg="del">
          <ac:chgData name="Myosotis _13" userId="d3757a171cf8daaf" providerId="LiveId" clId="{380A7C9C-8FD6-47CF-84C2-21AC8D760A16}" dt="2023-11-26T15:25:52.270" v="12099" actId="931"/>
          <ac:spMkLst>
            <pc:docMk/>
            <pc:sldMk cId="4184829843" sldId="323"/>
            <ac:spMk id="3" creationId="{E623B0D1-8C4B-0597-8513-B7D58E4F9427}"/>
          </ac:spMkLst>
        </pc:spChg>
        <pc:spChg chg="add mod">
          <ac:chgData name="Myosotis _13" userId="d3757a171cf8daaf" providerId="LiveId" clId="{380A7C9C-8FD6-47CF-84C2-21AC8D760A16}" dt="2023-11-26T15:26:32.557" v="12204" actId="20577"/>
          <ac:spMkLst>
            <pc:docMk/>
            <pc:sldMk cId="4184829843" sldId="323"/>
            <ac:spMk id="10" creationId="{8C2F15E8-3886-B8F6-C186-A4B5148DE49E}"/>
          </ac:spMkLst>
        </pc:spChg>
        <pc:spChg chg="add mod">
          <ac:chgData name="Myosotis _13" userId="d3757a171cf8daaf" providerId="LiveId" clId="{380A7C9C-8FD6-47CF-84C2-21AC8D760A16}" dt="2023-12-01T17:12:38.487" v="27947" actId="113"/>
          <ac:spMkLst>
            <pc:docMk/>
            <pc:sldMk cId="4184829843" sldId="323"/>
            <ac:spMk id="11" creationId="{4DE7B28D-9004-A623-AF04-C0E6E9EE8225}"/>
          </ac:spMkLst>
        </pc:spChg>
        <pc:spChg chg="add mod">
          <ac:chgData name="Myosotis _13" userId="d3757a171cf8daaf" providerId="LiveId" clId="{380A7C9C-8FD6-47CF-84C2-21AC8D760A16}" dt="2023-12-01T13:43:19.919" v="27741" actId="14100"/>
          <ac:spMkLst>
            <pc:docMk/>
            <pc:sldMk cId="4184829843" sldId="323"/>
            <ac:spMk id="12" creationId="{42263D57-5A23-26F8-DDA8-D060197C1259}"/>
          </ac:spMkLst>
        </pc:spChg>
        <pc:picChg chg="add del mod">
          <ac:chgData name="Myosotis _13" userId="d3757a171cf8daaf" providerId="LiveId" clId="{380A7C9C-8FD6-47CF-84C2-21AC8D760A16}" dt="2023-11-30T13:58:12.374" v="21697" actId="478"/>
          <ac:picMkLst>
            <pc:docMk/>
            <pc:sldMk cId="4184829843" sldId="323"/>
            <ac:picMk id="3" creationId="{C52D9AC1-DD37-D1C7-A080-FCE5F68C6F65}"/>
          </ac:picMkLst>
        </pc:picChg>
        <pc:picChg chg="add mod">
          <ac:chgData name="Myosotis _13" userId="d3757a171cf8daaf" providerId="LiveId" clId="{380A7C9C-8FD6-47CF-84C2-21AC8D760A16}" dt="2023-11-30T13:58:19.993" v="21700" actId="1076"/>
          <ac:picMkLst>
            <pc:docMk/>
            <pc:sldMk cId="4184829843" sldId="323"/>
            <ac:picMk id="5" creationId="{7D82D13F-58F2-FA9C-156E-53A2E344D4D9}"/>
          </ac:picMkLst>
        </pc:picChg>
        <pc:picChg chg="add mod">
          <ac:chgData name="Myosotis _13" userId="d3757a171cf8daaf" providerId="LiveId" clId="{380A7C9C-8FD6-47CF-84C2-21AC8D760A16}" dt="2023-11-30T13:59:37.770" v="21708" actId="1076"/>
          <ac:picMkLst>
            <pc:docMk/>
            <pc:sldMk cId="4184829843" sldId="323"/>
            <ac:picMk id="7" creationId="{275A0A5F-B6C2-7B5C-4444-6D5FC2787960}"/>
          </ac:picMkLst>
        </pc:picChg>
        <pc:picChg chg="add mod">
          <ac:chgData name="Myosotis _13" userId="d3757a171cf8daaf" providerId="LiveId" clId="{380A7C9C-8FD6-47CF-84C2-21AC8D760A16}" dt="2023-11-30T13:59:40.553" v="21709" actId="1076"/>
          <ac:picMkLst>
            <pc:docMk/>
            <pc:sldMk cId="4184829843" sldId="323"/>
            <ac:picMk id="9" creationId="{136ECC25-8242-32B8-234B-8FD1FFCE4526}"/>
          </ac:picMkLst>
        </pc:picChg>
      </pc:sldChg>
      <pc:sldChg chg="addSp delSp modSp new del mod">
        <pc:chgData name="Myosotis _13" userId="d3757a171cf8daaf" providerId="LiveId" clId="{380A7C9C-8FD6-47CF-84C2-21AC8D760A16}" dt="2023-11-28T14:15:45.835" v="15599" actId="47"/>
        <pc:sldMkLst>
          <pc:docMk/>
          <pc:sldMk cId="909893784" sldId="324"/>
        </pc:sldMkLst>
        <pc:spChg chg="del">
          <ac:chgData name="Myosotis _13" userId="d3757a171cf8daaf" providerId="LiveId" clId="{380A7C9C-8FD6-47CF-84C2-21AC8D760A16}" dt="2023-11-26T15:48:13.829" v="12854" actId="931"/>
          <ac:spMkLst>
            <pc:docMk/>
            <pc:sldMk cId="909893784" sldId="324"/>
            <ac:spMk id="3" creationId="{A99B2440-2716-23ED-BF3E-39E0AF01C84D}"/>
          </ac:spMkLst>
        </pc:spChg>
        <pc:picChg chg="add mod">
          <ac:chgData name="Myosotis _13" userId="d3757a171cf8daaf" providerId="LiveId" clId="{380A7C9C-8FD6-47CF-84C2-21AC8D760A16}" dt="2023-11-26T15:48:21.082" v="12858" actId="962"/>
          <ac:picMkLst>
            <pc:docMk/>
            <pc:sldMk cId="909893784" sldId="324"/>
            <ac:picMk id="5" creationId="{C471E3E1-1988-A09E-BE3B-2FE39D5E37E1}"/>
          </ac:picMkLst>
        </pc:picChg>
      </pc:sldChg>
      <pc:sldChg chg="addSp delSp modSp new mod ord modClrScheme chgLayout">
        <pc:chgData name="Myosotis _13" userId="d3757a171cf8daaf" providerId="LiveId" clId="{380A7C9C-8FD6-47CF-84C2-21AC8D760A16}" dt="2023-12-03T18:52:22.786" v="34262" actId="20577"/>
        <pc:sldMkLst>
          <pc:docMk/>
          <pc:sldMk cId="2027124093" sldId="325"/>
        </pc:sldMkLst>
        <pc:spChg chg="del">
          <ac:chgData name="Myosotis _13" userId="d3757a171cf8daaf" providerId="LiveId" clId="{380A7C9C-8FD6-47CF-84C2-21AC8D760A16}" dt="2023-11-26T22:33:32.443" v="12863" actId="26606"/>
          <ac:spMkLst>
            <pc:docMk/>
            <pc:sldMk cId="2027124093" sldId="325"/>
            <ac:spMk id="2" creationId="{88F44095-4FD4-52A8-CB7D-C273D741E244}"/>
          </ac:spMkLst>
        </pc:spChg>
        <pc:spChg chg="del">
          <ac:chgData name="Myosotis _13" userId="d3757a171cf8daaf" providerId="LiveId" clId="{380A7C9C-8FD6-47CF-84C2-21AC8D760A16}" dt="2023-11-26T22:33:26.639" v="12860" actId="931"/>
          <ac:spMkLst>
            <pc:docMk/>
            <pc:sldMk cId="2027124093" sldId="325"/>
            <ac:spMk id="3" creationId="{024F39B3-88CA-61C8-5F9E-D5D5C00B5172}"/>
          </ac:spMkLst>
        </pc:spChg>
        <pc:spChg chg="add mod">
          <ac:chgData name="Myosotis _13" userId="d3757a171cf8daaf" providerId="LiveId" clId="{380A7C9C-8FD6-47CF-84C2-21AC8D760A16}" dt="2023-12-03T18:52:22.786" v="34262" actId="20577"/>
          <ac:spMkLst>
            <pc:docMk/>
            <pc:sldMk cId="2027124093" sldId="325"/>
            <ac:spMk id="3" creationId="{4C13B0A3-C83B-992B-3967-C9456FB2ECDF}"/>
          </ac:spMkLst>
        </pc:spChg>
        <pc:spChg chg="add del mod">
          <ac:chgData name="Myosotis _13" userId="d3757a171cf8daaf" providerId="LiveId" clId="{380A7C9C-8FD6-47CF-84C2-21AC8D760A16}" dt="2023-11-26T22:36:34.707" v="12867" actId="931"/>
          <ac:spMkLst>
            <pc:docMk/>
            <pc:sldMk cId="2027124093" sldId="325"/>
            <ac:spMk id="7" creationId="{9F261957-0EAD-D7D2-5E99-D6E41B4F49C1}"/>
          </ac:spMkLst>
        </pc:spChg>
        <pc:spChg chg="add del">
          <ac:chgData name="Myosotis _13" userId="d3757a171cf8daaf" providerId="LiveId" clId="{380A7C9C-8FD6-47CF-84C2-21AC8D760A16}" dt="2023-11-26T22:36:40.350" v="12870" actId="26606"/>
          <ac:spMkLst>
            <pc:docMk/>
            <pc:sldMk cId="2027124093" sldId="325"/>
            <ac:spMk id="10" creationId="{9FF0003B-3C96-29F2-F1AF-8697C384726A}"/>
          </ac:spMkLst>
        </pc:spChg>
        <pc:spChg chg="add del mod">
          <ac:chgData name="Myosotis _13" userId="d3757a171cf8daaf" providerId="LiveId" clId="{380A7C9C-8FD6-47CF-84C2-21AC8D760A16}" dt="2023-12-03T17:02:27.689" v="33971" actId="478"/>
          <ac:spMkLst>
            <pc:docMk/>
            <pc:sldMk cId="2027124093" sldId="325"/>
            <ac:spMk id="12" creationId="{26A4F90D-0FE9-D0D9-D265-A4C97C8BACBD}"/>
          </ac:spMkLst>
        </pc:spChg>
        <pc:spChg chg="add del mod">
          <ac:chgData name="Myosotis _13" userId="d3757a171cf8daaf" providerId="LiveId" clId="{380A7C9C-8FD6-47CF-84C2-21AC8D760A16}" dt="2023-11-26T22:51:14.073" v="13321" actId="931"/>
          <ac:spMkLst>
            <pc:docMk/>
            <pc:sldMk cId="2027124093" sldId="325"/>
            <ac:spMk id="14" creationId="{59875F31-EECF-0FEE-377D-B989875B0DEE}"/>
          </ac:spMkLst>
        </pc:spChg>
        <pc:spChg chg="add del mod">
          <ac:chgData name="Myosotis _13" userId="d3757a171cf8daaf" providerId="LiveId" clId="{380A7C9C-8FD6-47CF-84C2-21AC8D760A16}" dt="2023-11-26T22:36:58.888" v="12873" actId="26606"/>
          <ac:spMkLst>
            <pc:docMk/>
            <pc:sldMk cId="2027124093" sldId="325"/>
            <ac:spMk id="15" creationId="{33A086F3-5393-51BD-9A07-A4E2CA2E7630}"/>
          </ac:spMkLst>
        </pc:spChg>
        <pc:spChg chg="add del mod">
          <ac:chgData name="Myosotis _13" userId="d3757a171cf8daaf" providerId="LiveId" clId="{380A7C9C-8FD6-47CF-84C2-21AC8D760A16}" dt="2023-11-26T22:36:58.888" v="12873" actId="26606"/>
          <ac:spMkLst>
            <pc:docMk/>
            <pc:sldMk cId="2027124093" sldId="325"/>
            <ac:spMk id="17" creationId="{7624A93D-AFAF-78D3-77F0-74EEB59FD628}"/>
          </ac:spMkLst>
        </pc:spChg>
        <pc:spChg chg="add mod">
          <ac:chgData name="Myosotis _13" userId="d3757a171cf8daaf" providerId="LiveId" clId="{380A7C9C-8FD6-47CF-84C2-21AC8D760A16}" dt="2023-12-03T17:04:58.164" v="34044" actId="20577"/>
          <ac:spMkLst>
            <pc:docMk/>
            <pc:sldMk cId="2027124093" sldId="325"/>
            <ac:spMk id="22" creationId="{11BBC0CD-4EB7-FBDE-2FFA-7175D18710FA}"/>
          </ac:spMkLst>
        </pc:spChg>
        <pc:spChg chg="add del mod">
          <ac:chgData name="Myosotis _13" userId="d3757a171cf8daaf" providerId="LiveId" clId="{380A7C9C-8FD6-47CF-84C2-21AC8D760A16}" dt="2023-11-26T22:37:08.709" v="12874"/>
          <ac:spMkLst>
            <pc:docMk/>
            <pc:sldMk cId="2027124093" sldId="325"/>
            <ac:spMk id="24" creationId="{BF80FE15-9229-0192-2CFF-4E4AA43403C4}"/>
          </ac:spMkLst>
        </pc:spChg>
        <pc:picChg chg="add del mod">
          <ac:chgData name="Myosotis _13" userId="d3757a171cf8daaf" providerId="LiveId" clId="{380A7C9C-8FD6-47CF-84C2-21AC8D760A16}" dt="2023-11-26T22:34:01.263" v="12866" actId="478"/>
          <ac:picMkLst>
            <pc:docMk/>
            <pc:sldMk cId="2027124093" sldId="325"/>
            <ac:picMk id="5" creationId="{2A05BA64-975C-03DB-2FE2-A7473FF0F071}"/>
          </ac:picMkLst>
        </pc:picChg>
        <pc:picChg chg="add del mod">
          <ac:chgData name="Myosotis _13" userId="d3757a171cf8daaf" providerId="LiveId" clId="{380A7C9C-8FD6-47CF-84C2-21AC8D760A16}" dt="2023-11-26T22:51:09.284" v="13320" actId="478"/>
          <ac:picMkLst>
            <pc:docMk/>
            <pc:sldMk cId="2027124093" sldId="325"/>
            <ac:picMk id="9" creationId="{1BFF54A0-A2EA-5472-2938-19C25AA25B71}"/>
          </ac:picMkLst>
        </pc:picChg>
        <pc:picChg chg="add mod">
          <ac:chgData name="Myosotis _13" userId="d3757a171cf8daaf" providerId="LiveId" clId="{380A7C9C-8FD6-47CF-84C2-21AC8D760A16}" dt="2023-12-03T17:04:43.046" v="34009" actId="1076"/>
          <ac:picMkLst>
            <pc:docMk/>
            <pc:sldMk cId="2027124093" sldId="325"/>
            <ac:picMk id="11" creationId="{25515F6B-6171-7426-DBA9-32F3AC673EB1}"/>
          </ac:picMkLst>
        </pc:picChg>
        <pc:picChg chg="add mod">
          <ac:chgData name="Myosotis _13" userId="d3757a171cf8daaf" providerId="LiveId" clId="{380A7C9C-8FD6-47CF-84C2-21AC8D760A16}" dt="2023-12-03T17:04:41.548" v="34008" actId="1076"/>
          <ac:picMkLst>
            <pc:docMk/>
            <pc:sldMk cId="2027124093" sldId="325"/>
            <ac:picMk id="18" creationId="{39916029-DB73-6016-D0EB-91E10A181B7C}"/>
          </ac:picMkLst>
        </pc:picChg>
      </pc:sldChg>
      <pc:sldChg chg="addSp delSp modSp new mod modClrScheme chgLayout">
        <pc:chgData name="Myosotis _13" userId="d3757a171cf8daaf" providerId="LiveId" clId="{380A7C9C-8FD6-47CF-84C2-21AC8D760A16}" dt="2023-11-29T08:33:56.761" v="19817" actId="26606"/>
        <pc:sldMkLst>
          <pc:docMk/>
          <pc:sldMk cId="1086704372" sldId="326"/>
        </pc:sldMkLst>
        <pc:spChg chg="del">
          <ac:chgData name="Myosotis _13" userId="d3757a171cf8daaf" providerId="LiveId" clId="{380A7C9C-8FD6-47CF-84C2-21AC8D760A16}" dt="2023-11-27T07:41:19.874" v="13364" actId="26606"/>
          <ac:spMkLst>
            <pc:docMk/>
            <pc:sldMk cId="1086704372" sldId="326"/>
            <ac:spMk id="2" creationId="{CA6D3FC1-F2F7-8D3C-605A-60919A761BCB}"/>
          </ac:spMkLst>
        </pc:spChg>
        <pc:spChg chg="add del mod">
          <ac:chgData name="Myosotis _13" userId="d3757a171cf8daaf" providerId="LiveId" clId="{380A7C9C-8FD6-47CF-84C2-21AC8D760A16}" dt="2023-11-29T08:33:52.338" v="19815" actId="931"/>
          <ac:spMkLst>
            <pc:docMk/>
            <pc:sldMk cId="1086704372" sldId="326"/>
            <ac:spMk id="3" creationId="{2C450CC3-B6CA-E549-0C0F-C0CD24BF6862}"/>
          </ac:spMkLst>
        </pc:spChg>
        <pc:spChg chg="del">
          <ac:chgData name="Myosotis _13" userId="d3757a171cf8daaf" providerId="LiveId" clId="{380A7C9C-8FD6-47CF-84C2-21AC8D760A16}" dt="2023-11-27T07:41:14.264" v="13361" actId="931"/>
          <ac:spMkLst>
            <pc:docMk/>
            <pc:sldMk cId="1086704372" sldId="326"/>
            <ac:spMk id="3" creationId="{32D5B13E-CF39-1DC2-1632-B33D971A62A1}"/>
          </ac:spMkLst>
        </pc:spChg>
        <pc:spChg chg="add del mod">
          <ac:chgData name="Myosotis _13" userId="d3757a171cf8daaf" providerId="LiveId" clId="{380A7C9C-8FD6-47CF-84C2-21AC8D760A16}" dt="2023-11-27T07:52:05.514" v="13475" actId="478"/>
          <ac:spMkLst>
            <pc:docMk/>
            <pc:sldMk cId="1086704372" sldId="326"/>
            <ac:spMk id="6" creationId="{CB2A5DBB-0576-B909-F748-1ACFB6012CC7}"/>
          </ac:spMkLst>
        </pc:spChg>
        <pc:spChg chg="add del mod">
          <ac:chgData name="Myosotis _13" userId="d3757a171cf8daaf" providerId="LiveId" clId="{380A7C9C-8FD6-47CF-84C2-21AC8D760A16}" dt="2023-11-27T08:11:25.506" v="13599" actId="931"/>
          <ac:spMkLst>
            <pc:docMk/>
            <pc:sldMk cId="1086704372" sldId="326"/>
            <ac:spMk id="8" creationId="{13E82F30-091A-83FE-BC31-550E354CA25B}"/>
          </ac:spMkLst>
        </pc:spChg>
        <pc:spChg chg="add mod">
          <ac:chgData name="Myosotis _13" userId="d3757a171cf8daaf" providerId="LiveId" clId="{380A7C9C-8FD6-47CF-84C2-21AC8D760A16}" dt="2023-11-28T22:52:03.704" v="17910" actId="26606"/>
          <ac:spMkLst>
            <pc:docMk/>
            <pc:sldMk cId="1086704372" sldId="326"/>
            <ac:spMk id="10" creationId="{12D3B49D-4219-D6E4-5B72-C23C4713EA01}"/>
          </ac:spMkLst>
        </pc:spChg>
        <pc:spChg chg="add del mod">
          <ac:chgData name="Myosotis _13" userId="d3757a171cf8daaf" providerId="LiveId" clId="{380A7C9C-8FD6-47CF-84C2-21AC8D760A16}" dt="2023-11-28T22:52:03.704" v="17910" actId="26606"/>
          <ac:spMkLst>
            <pc:docMk/>
            <pc:sldMk cId="1086704372" sldId="326"/>
            <ac:spMk id="13" creationId="{56D75817-CAAD-3FD5-460E-5A7EEBA7CC70}"/>
          </ac:spMkLst>
        </pc:spChg>
        <pc:spChg chg="add del mod">
          <ac:chgData name="Myosotis _13" userId="d3757a171cf8daaf" providerId="LiveId" clId="{380A7C9C-8FD6-47CF-84C2-21AC8D760A16}" dt="2023-11-27T08:11:54.506" v="13607" actId="26606"/>
          <ac:spMkLst>
            <pc:docMk/>
            <pc:sldMk cId="1086704372" sldId="326"/>
            <ac:spMk id="16" creationId="{8319F127-A2C5-1233-2B98-B4ACFCEC8FC9}"/>
          </ac:spMkLst>
        </pc:spChg>
        <pc:picChg chg="add del mod">
          <ac:chgData name="Myosotis _13" userId="d3757a171cf8daaf" providerId="LiveId" clId="{380A7C9C-8FD6-47CF-84C2-21AC8D760A16}" dt="2023-11-27T08:11:21.264" v="13598" actId="478"/>
          <ac:picMkLst>
            <pc:docMk/>
            <pc:sldMk cId="1086704372" sldId="326"/>
            <ac:picMk id="5" creationId="{7E40FFF3-A0CF-1373-9A51-4910F149C3DF}"/>
          </ac:picMkLst>
        </pc:picChg>
        <pc:picChg chg="add mod">
          <ac:chgData name="Myosotis _13" userId="d3757a171cf8daaf" providerId="LiveId" clId="{380A7C9C-8FD6-47CF-84C2-21AC8D760A16}" dt="2023-11-29T08:33:56.761" v="19817" actId="26606"/>
          <ac:picMkLst>
            <pc:docMk/>
            <pc:sldMk cId="1086704372" sldId="326"/>
            <ac:picMk id="5" creationId="{82A4070D-92DA-4C73-6D39-CE84DAC85B68}"/>
          </ac:picMkLst>
        </pc:picChg>
        <pc:picChg chg="add del mod">
          <ac:chgData name="Myosotis _13" userId="d3757a171cf8daaf" providerId="LiveId" clId="{380A7C9C-8FD6-47CF-84C2-21AC8D760A16}" dt="2023-11-29T08:33:48.306" v="19814" actId="478"/>
          <ac:picMkLst>
            <pc:docMk/>
            <pc:sldMk cId="1086704372" sldId="326"/>
            <ac:picMk id="11" creationId="{6E269EB3-0783-0101-C1EC-FC5DE0087FBA}"/>
          </ac:picMkLst>
        </pc:picChg>
      </pc:sldChg>
      <pc:sldChg chg="addSp delSp modSp new mod modClrScheme chgLayout">
        <pc:chgData name="Myosotis _13" userId="d3757a171cf8daaf" providerId="LiveId" clId="{380A7C9C-8FD6-47CF-84C2-21AC8D760A16}" dt="2023-12-03T18:04:13.966" v="34207" actId="20577"/>
        <pc:sldMkLst>
          <pc:docMk/>
          <pc:sldMk cId="4047305376" sldId="327"/>
        </pc:sldMkLst>
        <pc:spChg chg="del mod ord">
          <ac:chgData name="Myosotis _13" userId="d3757a171cf8daaf" providerId="LiveId" clId="{380A7C9C-8FD6-47CF-84C2-21AC8D760A16}" dt="2023-12-01T12:56:06.697" v="26976" actId="478"/>
          <ac:spMkLst>
            <pc:docMk/>
            <pc:sldMk cId="4047305376" sldId="327"/>
            <ac:spMk id="2" creationId="{CDF839D9-91A9-C626-E1FA-599500417E55}"/>
          </ac:spMkLst>
        </pc:spChg>
        <pc:spChg chg="add del mod">
          <ac:chgData name="Myosotis _13" userId="d3757a171cf8daaf" providerId="LiveId" clId="{380A7C9C-8FD6-47CF-84C2-21AC8D760A16}" dt="2023-12-03T18:04:13.966" v="34207" actId="20577"/>
          <ac:spMkLst>
            <pc:docMk/>
            <pc:sldMk cId="4047305376" sldId="327"/>
            <ac:spMk id="3" creationId="{291C8E0B-781C-9C45-343E-533BB51F2658}"/>
          </ac:spMkLst>
        </pc:spChg>
        <pc:spChg chg="add del">
          <ac:chgData name="Myosotis _13" userId="d3757a171cf8daaf" providerId="LiveId" clId="{380A7C9C-8FD6-47CF-84C2-21AC8D760A16}" dt="2023-11-28T14:52:56.722" v="16154" actId="26606"/>
          <ac:spMkLst>
            <pc:docMk/>
            <pc:sldMk cId="4047305376" sldId="327"/>
            <ac:spMk id="8" creationId="{291C8E0B-781C-9C45-343E-533BB51F2658}"/>
          </ac:spMkLst>
        </pc:spChg>
        <pc:spChg chg="add del mod">
          <ac:chgData name="Myosotis _13" userId="d3757a171cf8daaf" providerId="LiveId" clId="{380A7C9C-8FD6-47CF-84C2-21AC8D760A16}" dt="2023-11-28T14:53:07.641" v="16156" actId="26606"/>
          <ac:spMkLst>
            <pc:docMk/>
            <pc:sldMk cId="4047305376" sldId="327"/>
            <ac:spMk id="9" creationId="{E0F5086B-A071-F1D0-2DDD-1FBFD2A5A4CB}"/>
          </ac:spMkLst>
        </pc:spChg>
        <pc:spChg chg="add del mod">
          <ac:chgData name="Myosotis _13" userId="d3757a171cf8daaf" providerId="LiveId" clId="{380A7C9C-8FD6-47CF-84C2-21AC8D760A16}" dt="2023-11-28T14:23:26.874" v="15635" actId="26606"/>
          <ac:spMkLst>
            <pc:docMk/>
            <pc:sldMk cId="4047305376" sldId="327"/>
            <ac:spMk id="10" creationId="{1F2A2AD7-23A2-5A45-181F-EAFC85BE0733}"/>
          </ac:spMkLst>
        </pc:spChg>
        <pc:spChg chg="add del mod">
          <ac:chgData name="Myosotis _13" userId="d3757a171cf8daaf" providerId="LiveId" clId="{380A7C9C-8FD6-47CF-84C2-21AC8D760A16}" dt="2023-12-01T12:57:51.239" v="26985" actId="478"/>
          <ac:spMkLst>
            <pc:docMk/>
            <pc:sldMk cId="4047305376" sldId="327"/>
            <ac:spMk id="22" creationId="{D7072BB0-283C-915E-3A16-32032A832083}"/>
          </ac:spMkLst>
        </pc:spChg>
        <pc:spChg chg="add del">
          <ac:chgData name="Myosotis _13" userId="d3757a171cf8daaf" providerId="LiveId" clId="{380A7C9C-8FD6-47CF-84C2-21AC8D760A16}" dt="2023-12-01T12:58:37.822" v="26987" actId="478"/>
          <ac:spMkLst>
            <pc:docMk/>
            <pc:sldMk cId="4047305376" sldId="327"/>
            <ac:spMk id="23" creationId="{B58C440A-DDFC-4807-45C4-365566A259BC}"/>
          </ac:spMkLst>
        </pc:spChg>
        <pc:spChg chg="add del">
          <ac:chgData name="Myosotis _13" userId="d3757a171cf8daaf" providerId="LiveId" clId="{380A7C9C-8FD6-47CF-84C2-21AC8D760A16}" dt="2023-12-01T12:58:48.761" v="26989" actId="478"/>
          <ac:spMkLst>
            <pc:docMk/>
            <pc:sldMk cId="4047305376" sldId="327"/>
            <ac:spMk id="24" creationId="{8DA638A2-986D-37DD-EE1E-5275C5B138BC}"/>
          </ac:spMkLst>
        </pc:spChg>
        <pc:spChg chg="add del mod ord topLvl">
          <ac:chgData name="Myosotis _13" userId="d3757a171cf8daaf" providerId="LiveId" clId="{380A7C9C-8FD6-47CF-84C2-21AC8D760A16}" dt="2023-12-03T16:40:14.978" v="33418" actId="14100"/>
          <ac:spMkLst>
            <pc:docMk/>
            <pc:sldMk cId="4047305376" sldId="327"/>
            <ac:spMk id="27" creationId="{A6F4E2F3-DC04-822E-3EB8-AA1E1F03FDCD}"/>
          </ac:spMkLst>
        </pc:spChg>
        <pc:spChg chg="add mod ord topLvl">
          <ac:chgData name="Myosotis _13" userId="d3757a171cf8daaf" providerId="LiveId" clId="{380A7C9C-8FD6-47CF-84C2-21AC8D760A16}" dt="2023-12-03T16:38:43.312" v="33397" actId="165"/>
          <ac:spMkLst>
            <pc:docMk/>
            <pc:sldMk cId="4047305376" sldId="327"/>
            <ac:spMk id="28" creationId="{4B903E73-2D3A-A404-D429-847E6C890305}"/>
          </ac:spMkLst>
        </pc:spChg>
        <pc:spChg chg="add mod ord topLvl">
          <ac:chgData name="Myosotis _13" userId="d3757a171cf8daaf" providerId="LiveId" clId="{380A7C9C-8FD6-47CF-84C2-21AC8D760A16}" dt="2023-12-03T16:38:43.312" v="33397" actId="165"/>
          <ac:spMkLst>
            <pc:docMk/>
            <pc:sldMk cId="4047305376" sldId="327"/>
            <ac:spMk id="33" creationId="{2F6A23E9-9956-465E-62AE-2DC7B3FF8107}"/>
          </ac:spMkLst>
        </pc:spChg>
        <pc:spChg chg="add mod ord topLvl">
          <ac:chgData name="Myosotis _13" userId="d3757a171cf8daaf" providerId="LiveId" clId="{380A7C9C-8FD6-47CF-84C2-21AC8D760A16}" dt="2023-12-03T16:38:43.312" v="33397" actId="165"/>
          <ac:spMkLst>
            <pc:docMk/>
            <pc:sldMk cId="4047305376" sldId="327"/>
            <ac:spMk id="34" creationId="{E836F275-744C-AA08-868F-27E77FC93148}"/>
          </ac:spMkLst>
        </pc:spChg>
        <pc:spChg chg="add mod">
          <ac:chgData name="Myosotis _13" userId="d3757a171cf8daaf" providerId="LiveId" clId="{380A7C9C-8FD6-47CF-84C2-21AC8D760A16}" dt="2023-12-01T13:11:38.244" v="27079" actId="14100"/>
          <ac:spMkLst>
            <pc:docMk/>
            <pc:sldMk cId="4047305376" sldId="327"/>
            <ac:spMk id="41" creationId="{DD259E50-A60D-FB54-0491-E480B8C9AA59}"/>
          </ac:spMkLst>
        </pc:spChg>
        <pc:grpChg chg="add del mod">
          <ac:chgData name="Myosotis _13" userId="d3757a171cf8daaf" providerId="LiveId" clId="{380A7C9C-8FD6-47CF-84C2-21AC8D760A16}" dt="2023-12-01T13:08:46.937" v="27044" actId="165"/>
          <ac:grpSpMkLst>
            <pc:docMk/>
            <pc:sldMk cId="4047305376" sldId="327"/>
            <ac:grpSpMk id="35" creationId="{CFBC16D1-1D66-942F-6142-70CD3954FF8C}"/>
          </ac:grpSpMkLst>
        </pc:grpChg>
        <pc:grpChg chg="add del mod topLvl">
          <ac:chgData name="Myosotis _13" userId="d3757a171cf8daaf" providerId="LiveId" clId="{380A7C9C-8FD6-47CF-84C2-21AC8D760A16}" dt="2023-12-03T16:38:50.669" v="33398" actId="165"/>
          <ac:grpSpMkLst>
            <pc:docMk/>
            <pc:sldMk cId="4047305376" sldId="327"/>
            <ac:grpSpMk id="36" creationId="{AFFF404D-F57C-DE44-C110-94C4B97C6CC6}"/>
          </ac:grpSpMkLst>
        </pc:grpChg>
        <pc:grpChg chg="add mod topLvl">
          <ac:chgData name="Myosotis _13" userId="d3757a171cf8daaf" providerId="LiveId" clId="{380A7C9C-8FD6-47CF-84C2-21AC8D760A16}" dt="2023-12-03T16:38:43.312" v="33397" actId="165"/>
          <ac:grpSpMkLst>
            <pc:docMk/>
            <pc:sldMk cId="4047305376" sldId="327"/>
            <ac:grpSpMk id="37" creationId="{5C563CAD-C402-A4F6-02CA-000C0E833C2E}"/>
          </ac:grpSpMkLst>
        </pc:grpChg>
        <pc:grpChg chg="add mod topLvl">
          <ac:chgData name="Myosotis _13" userId="d3757a171cf8daaf" providerId="LiveId" clId="{380A7C9C-8FD6-47CF-84C2-21AC8D760A16}" dt="2023-12-03T16:38:43.312" v="33397" actId="165"/>
          <ac:grpSpMkLst>
            <pc:docMk/>
            <pc:sldMk cId="4047305376" sldId="327"/>
            <ac:grpSpMk id="38" creationId="{B65C990E-4AAC-D065-C3EF-DD479F4916A9}"/>
          </ac:grpSpMkLst>
        </pc:grpChg>
        <pc:grpChg chg="add mod topLvl">
          <ac:chgData name="Myosotis _13" userId="d3757a171cf8daaf" providerId="LiveId" clId="{380A7C9C-8FD6-47CF-84C2-21AC8D760A16}" dt="2023-12-03T16:38:43.312" v="33397" actId="165"/>
          <ac:grpSpMkLst>
            <pc:docMk/>
            <pc:sldMk cId="4047305376" sldId="327"/>
            <ac:grpSpMk id="39" creationId="{961EB4FA-6B35-8380-6FA2-81A8FDEE08CA}"/>
          </ac:grpSpMkLst>
        </pc:grpChg>
        <pc:grpChg chg="add del mod">
          <ac:chgData name="Myosotis _13" userId="d3757a171cf8daaf" providerId="LiveId" clId="{380A7C9C-8FD6-47CF-84C2-21AC8D760A16}" dt="2023-12-03T16:38:43.312" v="33397" actId="165"/>
          <ac:grpSpMkLst>
            <pc:docMk/>
            <pc:sldMk cId="4047305376" sldId="327"/>
            <ac:grpSpMk id="40" creationId="{FA7BEB1F-131E-2FC5-A566-3028A9ECD64C}"/>
          </ac:grpSpMkLst>
        </pc:grpChg>
        <pc:graphicFrameChg chg="add del mod modGraphic">
          <ac:chgData name="Myosotis _13" userId="d3757a171cf8daaf" providerId="LiveId" clId="{380A7C9C-8FD6-47CF-84C2-21AC8D760A16}" dt="2023-11-28T14:24:02.421" v="15640" actId="26606"/>
          <ac:graphicFrameMkLst>
            <pc:docMk/>
            <pc:sldMk cId="4047305376" sldId="327"/>
            <ac:graphicFrameMk id="5" creationId="{6B8DE881-C239-6642-91D4-2D6FF9A1FE85}"/>
          </ac:graphicFrameMkLst>
        </pc:graphicFrameChg>
        <pc:graphicFrameChg chg="add del">
          <ac:chgData name="Myosotis _13" userId="d3757a171cf8daaf" providerId="LiveId" clId="{380A7C9C-8FD6-47CF-84C2-21AC8D760A16}" dt="2023-11-28T14:52:47.466" v="16152" actId="26606"/>
          <ac:graphicFrameMkLst>
            <pc:docMk/>
            <pc:sldMk cId="4047305376" sldId="327"/>
            <ac:graphicFrameMk id="6" creationId="{2BA4D966-0CBB-56F2-AB8E-DD4434DA331F}"/>
          </ac:graphicFrameMkLst>
        </pc:graphicFrameChg>
        <pc:graphicFrameChg chg="add del">
          <ac:chgData name="Myosotis _13" userId="d3757a171cf8daaf" providerId="LiveId" clId="{380A7C9C-8FD6-47CF-84C2-21AC8D760A16}" dt="2023-12-01T12:51:49.624" v="26948" actId="26606"/>
          <ac:graphicFrameMkLst>
            <pc:docMk/>
            <pc:sldMk cId="4047305376" sldId="327"/>
            <ac:graphicFrameMk id="7" creationId="{A6ACE856-DDD9-86FB-4229-8DF1CE1A8F31}"/>
          </ac:graphicFrameMkLst>
        </pc:graphicFrameChg>
        <pc:graphicFrameChg chg="add del">
          <ac:chgData name="Myosotis _13" userId="d3757a171cf8daaf" providerId="LiveId" clId="{380A7C9C-8FD6-47CF-84C2-21AC8D760A16}" dt="2023-11-28T14:53:07.641" v="16156" actId="26606"/>
          <ac:graphicFrameMkLst>
            <pc:docMk/>
            <pc:sldMk cId="4047305376" sldId="327"/>
            <ac:graphicFrameMk id="11" creationId="{D279539A-9F20-EE52-97A1-805622D0CCAD}"/>
          </ac:graphicFrameMkLst>
        </pc:graphicFrameChg>
        <pc:graphicFrameChg chg="add del mod modGraphic">
          <ac:chgData name="Myosotis _13" userId="d3757a171cf8daaf" providerId="LiveId" clId="{380A7C9C-8FD6-47CF-84C2-21AC8D760A16}" dt="2023-11-28T14:53:53.220" v="16163" actId="26606"/>
          <ac:graphicFrameMkLst>
            <pc:docMk/>
            <pc:sldMk cId="4047305376" sldId="327"/>
            <ac:graphicFrameMk id="13" creationId="{2BA4D966-0CBB-56F2-AB8E-DD4434DA331F}"/>
          </ac:graphicFrameMkLst>
        </pc:graphicFrameChg>
        <pc:picChg chg="add del mod topLvl">
          <ac:chgData name="Myosotis _13" userId="d3757a171cf8daaf" providerId="LiveId" clId="{380A7C9C-8FD6-47CF-84C2-21AC8D760A16}" dt="2023-12-03T16:40:14.978" v="33418" actId="14100"/>
          <ac:picMkLst>
            <pc:docMk/>
            <pc:sldMk cId="4047305376" sldId="327"/>
            <ac:picMk id="12" creationId="{F67DE980-B678-8F86-EF54-F0CE65C1015D}"/>
          </ac:picMkLst>
        </pc:picChg>
        <pc:picChg chg="add mod topLvl">
          <ac:chgData name="Myosotis _13" userId="d3757a171cf8daaf" providerId="LiveId" clId="{380A7C9C-8FD6-47CF-84C2-21AC8D760A16}" dt="2023-12-03T16:38:43.312" v="33397" actId="165"/>
          <ac:picMkLst>
            <pc:docMk/>
            <pc:sldMk cId="4047305376" sldId="327"/>
            <ac:picMk id="15" creationId="{F4E185F2-F1A7-AEEE-C5AB-06FB6564C89E}"/>
          </ac:picMkLst>
        </pc:picChg>
        <pc:picChg chg="add mod topLvl">
          <ac:chgData name="Myosotis _13" userId="d3757a171cf8daaf" providerId="LiveId" clId="{380A7C9C-8FD6-47CF-84C2-21AC8D760A16}" dt="2023-12-03T16:38:43.312" v="33397" actId="165"/>
          <ac:picMkLst>
            <pc:docMk/>
            <pc:sldMk cId="4047305376" sldId="327"/>
            <ac:picMk id="17" creationId="{27F27959-46F3-3488-CCF8-E4DFB2E35AA9}"/>
          </ac:picMkLst>
        </pc:picChg>
        <pc:picChg chg="add del mod">
          <ac:chgData name="Myosotis _13" userId="d3757a171cf8daaf" providerId="LiveId" clId="{380A7C9C-8FD6-47CF-84C2-21AC8D760A16}" dt="2023-12-01T12:55:46.925" v="26974" actId="478"/>
          <ac:picMkLst>
            <pc:docMk/>
            <pc:sldMk cId="4047305376" sldId="327"/>
            <ac:picMk id="19" creationId="{155F971D-8971-9C8D-BF86-45F413C1EA99}"/>
          </ac:picMkLst>
        </pc:picChg>
        <pc:picChg chg="add del mod">
          <ac:chgData name="Myosotis _13" userId="d3757a171cf8daaf" providerId="LiveId" clId="{380A7C9C-8FD6-47CF-84C2-21AC8D760A16}" dt="2023-12-01T13:02:50.175" v="27017" actId="478"/>
          <ac:picMkLst>
            <pc:docMk/>
            <pc:sldMk cId="4047305376" sldId="327"/>
            <ac:picMk id="21" creationId="{13C7E48E-5F4B-2CB3-A578-ADCE10B0BEBB}"/>
          </ac:picMkLst>
        </pc:picChg>
        <pc:picChg chg="add del mod">
          <ac:chgData name="Myosotis _13" userId="d3757a171cf8daaf" providerId="LiveId" clId="{380A7C9C-8FD6-47CF-84C2-21AC8D760A16}" dt="2023-12-01T13:03:33.326" v="27019" actId="478"/>
          <ac:picMkLst>
            <pc:docMk/>
            <pc:sldMk cId="4047305376" sldId="327"/>
            <ac:picMk id="30" creationId="{1406A022-586E-58C1-5FCB-A16D6D6EC7F7}"/>
          </ac:picMkLst>
        </pc:picChg>
        <pc:picChg chg="add mod topLvl">
          <ac:chgData name="Myosotis _13" userId="d3757a171cf8daaf" providerId="LiveId" clId="{380A7C9C-8FD6-47CF-84C2-21AC8D760A16}" dt="2023-12-03T16:38:43.312" v="33397" actId="165"/>
          <ac:picMkLst>
            <pc:docMk/>
            <pc:sldMk cId="4047305376" sldId="327"/>
            <ac:picMk id="32" creationId="{AEE3D03D-F9B9-22E8-EFDB-DBBDFC650ADC}"/>
          </ac:picMkLst>
        </pc:picChg>
        <pc:cxnChg chg="add">
          <ac:chgData name="Myosotis _13" userId="d3757a171cf8daaf" providerId="LiveId" clId="{380A7C9C-8FD6-47CF-84C2-21AC8D760A16}" dt="2023-12-01T13:11:22.665" v="27076" actId="11529"/>
          <ac:cxnSpMkLst>
            <pc:docMk/>
            <pc:sldMk cId="4047305376" sldId="327"/>
            <ac:cxnSpMk id="43" creationId="{4B1AEBEF-DD28-6B5E-20E1-D3EA55BDE514}"/>
          </ac:cxnSpMkLst>
        </pc:cxnChg>
      </pc:sldChg>
      <pc:sldChg chg="delSp modSp new del mod modClrScheme chgLayout">
        <pc:chgData name="Myosotis _13" userId="d3757a171cf8daaf" providerId="LiveId" clId="{380A7C9C-8FD6-47CF-84C2-21AC8D760A16}" dt="2023-11-29T09:40:09.412" v="20575" actId="47"/>
        <pc:sldMkLst>
          <pc:docMk/>
          <pc:sldMk cId="25199711" sldId="328"/>
        </pc:sldMkLst>
        <pc:spChg chg="mod">
          <ac:chgData name="Myosotis _13" userId="d3757a171cf8daaf" providerId="LiveId" clId="{380A7C9C-8FD6-47CF-84C2-21AC8D760A16}" dt="2023-11-28T15:01:28.706" v="16322" actId="20577"/>
          <ac:spMkLst>
            <pc:docMk/>
            <pc:sldMk cId="25199711" sldId="328"/>
            <ac:spMk id="2" creationId="{E5FF8CBC-BCF6-093B-E091-F690CEC3C92A}"/>
          </ac:spMkLst>
        </pc:spChg>
        <pc:spChg chg="del">
          <ac:chgData name="Myosotis _13" userId="d3757a171cf8daaf" providerId="LiveId" clId="{380A7C9C-8FD6-47CF-84C2-21AC8D760A16}" dt="2023-11-28T14:59:27.721" v="16218" actId="26606"/>
          <ac:spMkLst>
            <pc:docMk/>
            <pc:sldMk cId="25199711" sldId="328"/>
            <ac:spMk id="3" creationId="{9FFAA44A-CB2B-5310-D168-F78EA298359B}"/>
          </ac:spMkLst>
        </pc:spChg>
      </pc:sldChg>
      <pc:sldChg chg="addSp delSp modSp new mod ord modClrScheme chgLayout">
        <pc:chgData name="Myosotis _13" userId="d3757a171cf8daaf" providerId="LiveId" clId="{380A7C9C-8FD6-47CF-84C2-21AC8D760A16}" dt="2023-12-01T17:13:47.282" v="27949"/>
        <pc:sldMkLst>
          <pc:docMk/>
          <pc:sldMk cId="1534301444" sldId="329"/>
        </pc:sldMkLst>
        <pc:spChg chg="mod">
          <ac:chgData name="Myosotis _13" userId="d3757a171cf8daaf" providerId="LiveId" clId="{380A7C9C-8FD6-47CF-84C2-21AC8D760A16}" dt="2023-11-30T22:39:51.967" v="22920" actId="255"/>
          <ac:spMkLst>
            <pc:docMk/>
            <pc:sldMk cId="1534301444" sldId="329"/>
            <ac:spMk id="2" creationId="{21D74DBC-71BB-6193-96A4-D0BFDA8B76BB}"/>
          </ac:spMkLst>
        </pc:spChg>
        <pc:spChg chg="add del mod">
          <ac:chgData name="Myosotis _13" userId="d3757a171cf8daaf" providerId="LiveId" clId="{380A7C9C-8FD6-47CF-84C2-21AC8D760A16}" dt="2023-11-28T22:16:21.491" v="17783" actId="26606"/>
          <ac:spMkLst>
            <pc:docMk/>
            <pc:sldMk cId="1534301444" sldId="329"/>
            <ac:spMk id="9" creationId="{A1A118EA-0E08-873A-DC2D-0ECDE307CDC9}"/>
          </ac:spMkLst>
        </pc:spChg>
        <pc:spChg chg="add del mod">
          <ac:chgData name="Myosotis _13" userId="d3757a171cf8daaf" providerId="LiveId" clId="{380A7C9C-8FD6-47CF-84C2-21AC8D760A16}" dt="2023-11-30T09:30:59.887" v="20653" actId="478"/>
          <ac:spMkLst>
            <pc:docMk/>
            <pc:sldMk cId="1534301444" sldId="329"/>
            <ac:spMk id="16" creationId="{A3777C32-E7BF-B1E3-0AB8-4A9683D233F2}"/>
          </ac:spMkLst>
        </pc:spChg>
        <pc:spChg chg="add del mod ord">
          <ac:chgData name="Myosotis _13" userId="d3757a171cf8daaf" providerId="LiveId" clId="{380A7C9C-8FD6-47CF-84C2-21AC8D760A16}" dt="2023-11-30T09:22:50.664" v="20648" actId="478"/>
          <ac:spMkLst>
            <pc:docMk/>
            <pc:sldMk cId="1534301444" sldId="329"/>
            <ac:spMk id="17" creationId="{ED1F34E3-CA13-3E53-98FD-434D47B6CCE5}"/>
          </ac:spMkLst>
        </pc:spChg>
        <pc:spChg chg="add del mod">
          <ac:chgData name="Myosotis _13" userId="d3757a171cf8daaf" providerId="LiveId" clId="{380A7C9C-8FD6-47CF-84C2-21AC8D760A16}" dt="2023-11-30T09:12:41.940" v="20608" actId="26606"/>
          <ac:spMkLst>
            <pc:docMk/>
            <pc:sldMk cId="1534301444" sldId="329"/>
            <ac:spMk id="24" creationId="{45887009-BB03-358F-90FB-5ABDC39A46F3}"/>
          </ac:spMkLst>
        </pc:spChg>
        <pc:picChg chg="add del mod">
          <ac:chgData name="Myosotis _13" userId="d3757a171cf8daaf" providerId="LiveId" clId="{380A7C9C-8FD6-47CF-84C2-21AC8D760A16}" dt="2023-11-28T23:05:39.883" v="17912" actId="478"/>
          <ac:picMkLst>
            <pc:docMk/>
            <pc:sldMk cId="1534301444" sldId="329"/>
            <ac:picMk id="4" creationId="{50F15F1F-686D-766A-1BB2-7FDB49DA4839}"/>
          </ac:picMkLst>
        </pc:picChg>
        <pc:picChg chg="add del mod">
          <ac:chgData name="Myosotis _13" userId="d3757a171cf8daaf" providerId="LiveId" clId="{380A7C9C-8FD6-47CF-84C2-21AC8D760A16}" dt="2023-11-28T22:26:21.070" v="17810" actId="478"/>
          <ac:picMkLst>
            <pc:docMk/>
            <pc:sldMk cId="1534301444" sldId="329"/>
            <ac:picMk id="6" creationId="{31A0766D-38D9-41EC-3A86-C778361D6231}"/>
          </ac:picMkLst>
        </pc:picChg>
        <pc:picChg chg="add del mod">
          <ac:chgData name="Myosotis _13" userId="d3757a171cf8daaf" providerId="LiveId" clId="{380A7C9C-8FD6-47CF-84C2-21AC8D760A16}" dt="2023-11-28T23:33:27.239" v="18270" actId="478"/>
          <ac:picMkLst>
            <pc:docMk/>
            <pc:sldMk cId="1534301444" sldId="329"/>
            <ac:picMk id="8" creationId="{62DE90A3-4788-8874-3D05-BD59FB896D95}"/>
          </ac:picMkLst>
        </pc:picChg>
        <pc:picChg chg="add del mod">
          <ac:chgData name="Myosotis _13" userId="d3757a171cf8daaf" providerId="LiveId" clId="{380A7C9C-8FD6-47CF-84C2-21AC8D760A16}" dt="2023-11-29T02:16:16.915" v="19803" actId="478"/>
          <ac:picMkLst>
            <pc:docMk/>
            <pc:sldMk cId="1534301444" sldId="329"/>
            <ac:picMk id="11" creationId="{D7BFE035-45E4-F1B5-F0A3-E1CF9F663139}"/>
          </ac:picMkLst>
        </pc:picChg>
        <pc:picChg chg="add del mod">
          <ac:chgData name="Myosotis _13" userId="d3757a171cf8daaf" providerId="LiveId" clId="{380A7C9C-8FD6-47CF-84C2-21AC8D760A16}" dt="2023-11-29T02:16:38.741" v="19805" actId="478"/>
          <ac:picMkLst>
            <pc:docMk/>
            <pc:sldMk cId="1534301444" sldId="329"/>
            <ac:picMk id="13" creationId="{476C0923-3523-B260-DF9F-46A403BEE8A2}"/>
          </ac:picMkLst>
        </pc:picChg>
        <pc:picChg chg="add del mod">
          <ac:chgData name="Myosotis _13" userId="d3757a171cf8daaf" providerId="LiveId" clId="{380A7C9C-8FD6-47CF-84C2-21AC8D760A16}" dt="2023-11-30T09:13:09.638" v="20611" actId="478"/>
          <ac:picMkLst>
            <pc:docMk/>
            <pc:sldMk cId="1534301444" sldId="329"/>
            <ac:picMk id="15" creationId="{586194ED-CAA0-27BA-8FF5-F95E6F058B7B}"/>
          </ac:picMkLst>
        </pc:picChg>
        <pc:picChg chg="add del mod">
          <ac:chgData name="Myosotis _13" userId="d3757a171cf8daaf" providerId="LiveId" clId="{380A7C9C-8FD6-47CF-84C2-21AC8D760A16}" dt="2023-11-30T09:13:08.019" v="20610" actId="478"/>
          <ac:picMkLst>
            <pc:docMk/>
            <pc:sldMk cId="1534301444" sldId="329"/>
            <ac:picMk id="19" creationId="{8A003969-1C1A-0560-E6A5-0A0B6B623085}"/>
          </ac:picMkLst>
        </pc:picChg>
        <pc:picChg chg="add del mod">
          <ac:chgData name="Myosotis _13" userId="d3757a171cf8daaf" providerId="LiveId" clId="{380A7C9C-8FD6-47CF-84C2-21AC8D760A16}" dt="2023-11-30T09:21:50.873" v="20642" actId="478"/>
          <ac:picMkLst>
            <pc:docMk/>
            <pc:sldMk cId="1534301444" sldId="329"/>
            <ac:picMk id="21" creationId="{A05E3688-F384-678B-3F9E-C7816E531ABF}"/>
          </ac:picMkLst>
        </pc:picChg>
        <pc:picChg chg="add del mod">
          <ac:chgData name="Myosotis _13" userId="d3757a171cf8daaf" providerId="LiveId" clId="{380A7C9C-8FD6-47CF-84C2-21AC8D760A16}" dt="2023-11-30T09:30:57.055" v="20652" actId="478"/>
          <ac:picMkLst>
            <pc:docMk/>
            <pc:sldMk cId="1534301444" sldId="329"/>
            <ac:picMk id="23" creationId="{14B3305F-2313-F58B-D9F7-6886DC86073A}"/>
          </ac:picMkLst>
        </pc:picChg>
        <pc:picChg chg="add mod">
          <ac:chgData name="Myosotis _13" userId="d3757a171cf8daaf" providerId="LiveId" clId="{380A7C9C-8FD6-47CF-84C2-21AC8D760A16}" dt="2023-11-30T09:36:44.927" v="20669" actId="1076"/>
          <ac:picMkLst>
            <pc:docMk/>
            <pc:sldMk cId="1534301444" sldId="329"/>
            <ac:picMk id="26" creationId="{94584F46-768D-FDF8-E732-2A084A605E1A}"/>
          </ac:picMkLst>
        </pc:picChg>
        <pc:picChg chg="add mod">
          <ac:chgData name="Myosotis _13" userId="d3757a171cf8daaf" providerId="LiveId" clId="{380A7C9C-8FD6-47CF-84C2-21AC8D760A16}" dt="2023-11-30T09:36:47.999" v="20670" actId="1076"/>
          <ac:picMkLst>
            <pc:docMk/>
            <pc:sldMk cId="1534301444" sldId="329"/>
            <ac:picMk id="28" creationId="{8676BFAF-3B08-7C7E-98C4-0DC15C2ED2FF}"/>
          </ac:picMkLst>
        </pc:picChg>
      </pc:sldChg>
      <pc:sldChg chg="addSp delSp modSp new mod">
        <pc:chgData name="Myosotis _13" userId="d3757a171cf8daaf" providerId="LiveId" clId="{380A7C9C-8FD6-47CF-84C2-21AC8D760A16}" dt="2023-11-29T01:20:21.730" v="19458" actId="20577"/>
        <pc:sldMkLst>
          <pc:docMk/>
          <pc:sldMk cId="2028065295" sldId="330"/>
        </pc:sldMkLst>
        <pc:spChg chg="mod">
          <ac:chgData name="Myosotis _13" userId="d3757a171cf8daaf" providerId="LiveId" clId="{380A7C9C-8FD6-47CF-84C2-21AC8D760A16}" dt="2023-11-29T01:20:21.730" v="19458" actId="20577"/>
          <ac:spMkLst>
            <pc:docMk/>
            <pc:sldMk cId="2028065295" sldId="330"/>
            <ac:spMk id="2" creationId="{699F280E-EF00-D35F-BFDB-F9A21AF4B592}"/>
          </ac:spMkLst>
        </pc:spChg>
        <pc:spChg chg="del">
          <ac:chgData name="Myosotis _13" userId="d3757a171cf8daaf" providerId="LiveId" clId="{380A7C9C-8FD6-47CF-84C2-21AC8D760A16}" dt="2023-11-28T22:26:12.480" v="17807" actId="931"/>
          <ac:spMkLst>
            <pc:docMk/>
            <pc:sldMk cId="2028065295" sldId="330"/>
            <ac:spMk id="3" creationId="{801EAF1C-2FFC-E049-A6CC-8FF4B2094015}"/>
          </ac:spMkLst>
        </pc:spChg>
        <pc:spChg chg="add del mod">
          <ac:chgData name="Myosotis _13" userId="d3757a171cf8daaf" providerId="LiveId" clId="{380A7C9C-8FD6-47CF-84C2-21AC8D760A16}" dt="2023-11-28T22:30:37.129" v="17813" actId="931"/>
          <ac:spMkLst>
            <pc:docMk/>
            <pc:sldMk cId="2028065295" sldId="330"/>
            <ac:spMk id="7" creationId="{CCAC30E7-DF6F-9A8C-135F-7EF96D5BAFDA}"/>
          </ac:spMkLst>
        </pc:spChg>
        <pc:spChg chg="add del mod">
          <ac:chgData name="Myosotis _13" userId="d3757a171cf8daaf" providerId="LiveId" clId="{380A7C9C-8FD6-47CF-84C2-21AC8D760A16}" dt="2023-11-28T23:23:52.861" v="18129" actId="931"/>
          <ac:spMkLst>
            <pc:docMk/>
            <pc:sldMk cId="2028065295" sldId="330"/>
            <ac:spMk id="11" creationId="{50F4C215-D521-224F-BB48-5A502AC4E030}"/>
          </ac:spMkLst>
        </pc:spChg>
        <pc:picChg chg="add del mod">
          <ac:chgData name="Myosotis _13" userId="d3757a171cf8daaf" providerId="LiveId" clId="{380A7C9C-8FD6-47CF-84C2-21AC8D760A16}" dt="2023-11-28T22:30:30.425" v="17812" actId="478"/>
          <ac:picMkLst>
            <pc:docMk/>
            <pc:sldMk cId="2028065295" sldId="330"/>
            <ac:picMk id="5" creationId="{3E38D69B-BBD1-D54F-D78D-A19E074E201E}"/>
          </ac:picMkLst>
        </pc:picChg>
        <pc:picChg chg="add del mod">
          <ac:chgData name="Myosotis _13" userId="d3757a171cf8daaf" providerId="LiveId" clId="{380A7C9C-8FD6-47CF-84C2-21AC8D760A16}" dt="2023-11-28T23:23:23.658" v="18128" actId="478"/>
          <ac:picMkLst>
            <pc:docMk/>
            <pc:sldMk cId="2028065295" sldId="330"/>
            <ac:picMk id="9" creationId="{ECDD7654-FBD9-7D77-2769-1ACD1D689243}"/>
          </ac:picMkLst>
        </pc:picChg>
        <pc:picChg chg="add mod">
          <ac:chgData name="Myosotis _13" userId="d3757a171cf8daaf" providerId="LiveId" clId="{380A7C9C-8FD6-47CF-84C2-21AC8D760A16}" dt="2023-11-28T23:23:56.087" v="18131" actId="26606"/>
          <ac:picMkLst>
            <pc:docMk/>
            <pc:sldMk cId="2028065295" sldId="330"/>
            <ac:picMk id="13" creationId="{16973EA5-DA04-7623-CBF4-93C3780E0AEF}"/>
          </ac:picMkLst>
        </pc:picChg>
      </pc:sldChg>
      <pc:sldChg chg="addSp delSp modSp new mod">
        <pc:chgData name="Myosotis _13" userId="d3757a171cf8daaf" providerId="LiveId" clId="{380A7C9C-8FD6-47CF-84C2-21AC8D760A16}" dt="2023-11-28T23:30:32.192" v="18210" actId="255"/>
        <pc:sldMkLst>
          <pc:docMk/>
          <pc:sldMk cId="1134685629" sldId="331"/>
        </pc:sldMkLst>
        <pc:spChg chg="del">
          <ac:chgData name="Myosotis _13" userId="d3757a171cf8daaf" providerId="LiveId" clId="{380A7C9C-8FD6-47CF-84C2-21AC8D760A16}" dt="2023-11-28T23:29:51.866" v="18161" actId="26606"/>
          <ac:spMkLst>
            <pc:docMk/>
            <pc:sldMk cId="1134685629" sldId="331"/>
            <ac:spMk id="2" creationId="{3A16B831-3AAD-17FE-07A4-99804E4F394A}"/>
          </ac:spMkLst>
        </pc:spChg>
        <pc:spChg chg="del">
          <ac:chgData name="Myosotis _13" userId="d3757a171cf8daaf" providerId="LiveId" clId="{380A7C9C-8FD6-47CF-84C2-21AC8D760A16}" dt="2023-11-28T23:29:48.744" v="18159" actId="931"/>
          <ac:spMkLst>
            <pc:docMk/>
            <pc:sldMk cId="1134685629" sldId="331"/>
            <ac:spMk id="3" creationId="{4CEBF0AC-D99D-950A-5720-45F7CF807ECB}"/>
          </ac:spMkLst>
        </pc:spChg>
        <pc:spChg chg="add mod">
          <ac:chgData name="Myosotis _13" userId="d3757a171cf8daaf" providerId="LiveId" clId="{380A7C9C-8FD6-47CF-84C2-21AC8D760A16}" dt="2023-11-28T23:30:32.192" v="18210" actId="255"/>
          <ac:spMkLst>
            <pc:docMk/>
            <pc:sldMk cId="1134685629" sldId="331"/>
            <ac:spMk id="10" creationId="{F5BBB8BC-7BE3-8A18-BB7C-E7775CC6872C}"/>
          </ac:spMkLst>
        </pc:spChg>
        <pc:picChg chg="add mod">
          <ac:chgData name="Myosotis _13" userId="d3757a171cf8daaf" providerId="LiveId" clId="{380A7C9C-8FD6-47CF-84C2-21AC8D760A16}" dt="2023-11-28T23:29:51.866" v="18161" actId="26606"/>
          <ac:picMkLst>
            <pc:docMk/>
            <pc:sldMk cId="1134685629" sldId="331"/>
            <ac:picMk id="5" creationId="{0A191136-F5E8-91E2-F0BB-8B9D17AD8DFC}"/>
          </ac:picMkLst>
        </pc:picChg>
      </pc:sldChg>
      <pc:sldChg chg="addSp delSp modSp new mod ord modClrScheme chgLayout">
        <pc:chgData name="Myosotis _13" userId="d3757a171cf8daaf" providerId="LiveId" clId="{380A7C9C-8FD6-47CF-84C2-21AC8D760A16}" dt="2023-12-01T17:11:50.532" v="27945"/>
        <pc:sldMkLst>
          <pc:docMk/>
          <pc:sldMk cId="1055326430" sldId="332"/>
        </pc:sldMkLst>
        <pc:spChg chg="mod">
          <ac:chgData name="Myosotis _13" userId="d3757a171cf8daaf" providerId="LiveId" clId="{380A7C9C-8FD6-47CF-84C2-21AC8D760A16}" dt="2023-11-29T00:27:03.946" v="18593" actId="26606"/>
          <ac:spMkLst>
            <pc:docMk/>
            <pc:sldMk cId="1055326430" sldId="332"/>
            <ac:spMk id="2" creationId="{54FC62E7-889E-EBD9-A0D2-E6B11CE9FAB5}"/>
          </ac:spMkLst>
        </pc:spChg>
        <pc:spChg chg="del">
          <ac:chgData name="Myosotis _13" userId="d3757a171cf8daaf" providerId="LiveId" clId="{380A7C9C-8FD6-47CF-84C2-21AC8D760A16}" dt="2023-11-29T00:15:23.362" v="18387" actId="931"/>
          <ac:spMkLst>
            <pc:docMk/>
            <pc:sldMk cId="1055326430" sldId="332"/>
            <ac:spMk id="3" creationId="{32C95EAD-55B6-5372-88D1-B1EA33F75A85}"/>
          </ac:spMkLst>
        </pc:spChg>
        <pc:spChg chg="add del mod">
          <ac:chgData name="Myosotis _13" userId="d3757a171cf8daaf" providerId="LiveId" clId="{380A7C9C-8FD6-47CF-84C2-21AC8D760A16}" dt="2023-11-29T00:22:57.031" v="18527" actId="931"/>
          <ac:spMkLst>
            <pc:docMk/>
            <pc:sldMk cId="1055326430" sldId="332"/>
            <ac:spMk id="7" creationId="{99845F17-58E5-27E9-6B00-34DB8BD334D4}"/>
          </ac:spMkLst>
        </pc:spChg>
        <pc:spChg chg="add mod ord">
          <ac:chgData name="Myosotis _13" userId="d3757a171cf8daaf" providerId="LiveId" clId="{380A7C9C-8FD6-47CF-84C2-21AC8D760A16}" dt="2023-11-29T00:43:58.304" v="19021" actId="20577"/>
          <ac:spMkLst>
            <pc:docMk/>
            <pc:sldMk cId="1055326430" sldId="332"/>
            <ac:spMk id="10" creationId="{85B4A0C9-9A72-6B8A-2C5B-D051A8800DAD}"/>
          </ac:spMkLst>
        </pc:spChg>
        <pc:spChg chg="add mod">
          <ac:chgData name="Myosotis _13" userId="d3757a171cf8daaf" providerId="LiveId" clId="{380A7C9C-8FD6-47CF-84C2-21AC8D760A16}" dt="2023-11-29T00:49:37.935" v="19148" actId="1076"/>
          <ac:spMkLst>
            <pc:docMk/>
            <pc:sldMk cId="1055326430" sldId="332"/>
            <ac:spMk id="17" creationId="{729869A2-0CAC-2E90-D2C1-A6AF13C54F90}"/>
          </ac:spMkLst>
        </pc:spChg>
        <pc:spChg chg="add del">
          <ac:chgData name="Myosotis _13" userId="d3757a171cf8daaf" providerId="LiveId" clId="{380A7C9C-8FD6-47CF-84C2-21AC8D760A16}" dt="2023-11-29T00:42:29.241" v="19009" actId="478"/>
          <ac:spMkLst>
            <pc:docMk/>
            <pc:sldMk cId="1055326430" sldId="332"/>
            <ac:spMk id="18" creationId="{DF7D1DD7-32AA-C544-A686-4D07000ED084}"/>
          </ac:spMkLst>
        </pc:spChg>
        <pc:spChg chg="add del mod">
          <ac:chgData name="Myosotis _13" userId="d3757a171cf8daaf" providerId="LiveId" clId="{380A7C9C-8FD6-47CF-84C2-21AC8D760A16}" dt="2023-11-29T00:43:28.775" v="19013" actId="478"/>
          <ac:spMkLst>
            <pc:docMk/>
            <pc:sldMk cId="1055326430" sldId="332"/>
            <ac:spMk id="19" creationId="{23A15DEA-894C-E69A-7564-E589038C05C5}"/>
          </ac:spMkLst>
        </pc:spChg>
        <pc:spChg chg="add mod">
          <ac:chgData name="Myosotis _13" userId="d3757a171cf8daaf" providerId="LiveId" clId="{380A7C9C-8FD6-47CF-84C2-21AC8D760A16}" dt="2023-11-29T00:54:19.260" v="19282" actId="1076"/>
          <ac:spMkLst>
            <pc:docMk/>
            <pc:sldMk cId="1055326430" sldId="332"/>
            <ac:spMk id="20" creationId="{DFEA7F14-8931-3EF7-A584-24C258F1C5F4}"/>
          </ac:spMkLst>
        </pc:spChg>
        <pc:picChg chg="add del mod">
          <ac:chgData name="Myosotis _13" userId="d3757a171cf8daaf" providerId="LiveId" clId="{380A7C9C-8FD6-47CF-84C2-21AC8D760A16}" dt="2023-11-29T00:22:39.774" v="18525" actId="478"/>
          <ac:picMkLst>
            <pc:docMk/>
            <pc:sldMk cId="1055326430" sldId="332"/>
            <ac:picMk id="5" creationId="{08D06E88-9801-7322-0842-68F987A3C623}"/>
          </ac:picMkLst>
        </pc:picChg>
        <pc:picChg chg="add mod">
          <ac:chgData name="Myosotis _13" userId="d3757a171cf8daaf" providerId="LiveId" clId="{380A7C9C-8FD6-47CF-84C2-21AC8D760A16}" dt="2023-11-29T00:32:06.640" v="18641" actId="1076"/>
          <ac:picMkLst>
            <pc:docMk/>
            <pc:sldMk cId="1055326430" sldId="332"/>
            <ac:picMk id="9" creationId="{C8D336B6-AA78-4178-D1C9-77590F8359AF}"/>
          </ac:picMkLst>
        </pc:picChg>
        <pc:picChg chg="add del mod">
          <ac:chgData name="Myosotis _13" userId="d3757a171cf8daaf" providerId="LiveId" clId="{380A7C9C-8FD6-47CF-84C2-21AC8D760A16}" dt="2023-11-29T00:26:36.508" v="18590" actId="478"/>
          <ac:picMkLst>
            <pc:docMk/>
            <pc:sldMk cId="1055326430" sldId="332"/>
            <ac:picMk id="12" creationId="{2236B566-72F2-86A0-C207-8C47F4BF0D96}"/>
          </ac:picMkLst>
        </pc:picChg>
        <pc:picChg chg="add del mod">
          <ac:chgData name="Myosotis _13" userId="d3757a171cf8daaf" providerId="LiveId" clId="{380A7C9C-8FD6-47CF-84C2-21AC8D760A16}" dt="2023-11-29T00:29:31.770" v="18630" actId="478"/>
          <ac:picMkLst>
            <pc:docMk/>
            <pc:sldMk cId="1055326430" sldId="332"/>
            <ac:picMk id="14" creationId="{8459908B-BEAD-A1AC-3A78-C057E7607724}"/>
          </ac:picMkLst>
        </pc:picChg>
        <pc:picChg chg="add mod">
          <ac:chgData name="Myosotis _13" userId="d3757a171cf8daaf" providerId="LiveId" clId="{380A7C9C-8FD6-47CF-84C2-21AC8D760A16}" dt="2023-11-29T00:54:23.637" v="19284" actId="1076"/>
          <ac:picMkLst>
            <pc:docMk/>
            <pc:sldMk cId="1055326430" sldId="332"/>
            <ac:picMk id="16" creationId="{B16292B8-6918-D24D-412D-90A7BA8F54BC}"/>
          </ac:picMkLst>
        </pc:picChg>
      </pc:sldChg>
      <pc:sldChg chg="addSp delSp modSp add del mod">
        <pc:chgData name="Myosotis _13" userId="d3757a171cf8daaf" providerId="LiveId" clId="{380A7C9C-8FD6-47CF-84C2-21AC8D760A16}" dt="2023-11-30T13:32:55.114" v="20702" actId="47"/>
        <pc:sldMkLst>
          <pc:docMk/>
          <pc:sldMk cId="1866612268" sldId="333"/>
        </pc:sldMkLst>
        <pc:spChg chg="mod">
          <ac:chgData name="Myosotis _13" userId="d3757a171cf8daaf" providerId="LiveId" clId="{380A7C9C-8FD6-47CF-84C2-21AC8D760A16}" dt="2023-11-29T01:43:26.891" v="19506" actId="20577"/>
          <ac:spMkLst>
            <pc:docMk/>
            <pc:sldMk cId="1866612268" sldId="333"/>
            <ac:spMk id="2" creationId="{18E54845-E80A-B0B4-A007-CF2068D8CC27}"/>
          </ac:spMkLst>
        </pc:spChg>
        <pc:spChg chg="add mod">
          <ac:chgData name="Myosotis _13" userId="d3757a171cf8daaf" providerId="LiveId" clId="{380A7C9C-8FD6-47CF-84C2-21AC8D760A16}" dt="2023-11-29T01:43:23.094" v="19504" actId="478"/>
          <ac:spMkLst>
            <pc:docMk/>
            <pc:sldMk cId="1866612268" sldId="333"/>
            <ac:spMk id="4" creationId="{AA547A5D-627F-9D62-C559-2C7AF0B4C96D}"/>
          </ac:spMkLst>
        </pc:spChg>
        <pc:picChg chg="del">
          <ac:chgData name="Myosotis _13" userId="d3757a171cf8daaf" providerId="LiveId" clId="{380A7C9C-8FD6-47CF-84C2-21AC8D760A16}" dt="2023-11-29T01:43:23.094" v="19504" actId="478"/>
          <ac:picMkLst>
            <pc:docMk/>
            <pc:sldMk cId="1866612268" sldId="333"/>
            <ac:picMk id="7" creationId="{5C927216-A76B-FF41-A963-265EA912E43C}"/>
          </ac:picMkLst>
        </pc:picChg>
      </pc:sldChg>
      <pc:sldChg chg="addSp delSp modSp new mod modClrScheme chgLayout">
        <pc:chgData name="Myosotis _13" userId="d3757a171cf8daaf" providerId="LiveId" clId="{380A7C9C-8FD6-47CF-84C2-21AC8D760A16}" dt="2023-12-02T22:16:17.995" v="30716" actId="1076"/>
        <pc:sldMkLst>
          <pc:docMk/>
          <pc:sldMk cId="3359368529" sldId="333"/>
        </pc:sldMkLst>
        <pc:spChg chg="del">
          <ac:chgData name="Myosotis _13" userId="d3757a171cf8daaf" providerId="LiveId" clId="{380A7C9C-8FD6-47CF-84C2-21AC8D760A16}" dt="2023-12-02T00:29:57.392" v="29230" actId="26606"/>
          <ac:spMkLst>
            <pc:docMk/>
            <pc:sldMk cId="3359368529" sldId="333"/>
            <ac:spMk id="2" creationId="{33A2C1FF-D6CC-D134-53A7-963F68D6CF0F}"/>
          </ac:spMkLst>
        </pc:spChg>
        <pc:spChg chg="del mod">
          <ac:chgData name="Myosotis _13" userId="d3757a171cf8daaf" providerId="LiveId" clId="{380A7C9C-8FD6-47CF-84C2-21AC8D760A16}" dt="2023-12-02T00:29:57.392" v="29230" actId="26606"/>
          <ac:spMkLst>
            <pc:docMk/>
            <pc:sldMk cId="3359368529" sldId="333"/>
            <ac:spMk id="3" creationId="{FE8788F6-A3CF-491F-6F13-03A6890D2F16}"/>
          </ac:spMkLst>
        </pc:spChg>
        <pc:spChg chg="del">
          <ac:chgData name="Myosotis _13" userId="d3757a171cf8daaf" providerId="LiveId" clId="{380A7C9C-8FD6-47CF-84C2-21AC8D760A16}" dt="2023-12-02T00:29:52.403" v="29227" actId="931"/>
          <ac:spMkLst>
            <pc:docMk/>
            <pc:sldMk cId="3359368529" sldId="333"/>
            <ac:spMk id="4" creationId="{776B5232-9F8B-7E14-F1D8-D9B21F9FE9CD}"/>
          </ac:spMkLst>
        </pc:spChg>
        <pc:spChg chg="add del mod">
          <ac:chgData name="Myosotis _13" userId="d3757a171cf8daaf" providerId="LiveId" clId="{380A7C9C-8FD6-47CF-84C2-21AC8D760A16}" dt="2023-12-02T00:32:16.889" v="29241" actId="478"/>
          <ac:spMkLst>
            <pc:docMk/>
            <pc:sldMk cId="3359368529" sldId="333"/>
            <ac:spMk id="9" creationId="{6BE863C8-5465-C03B-E9DC-F1CB8FC9D0D0}"/>
          </ac:spMkLst>
        </pc:spChg>
        <pc:spChg chg="add del mod ord">
          <ac:chgData name="Myosotis _13" userId="d3757a171cf8daaf" providerId="LiveId" clId="{380A7C9C-8FD6-47CF-84C2-21AC8D760A16}" dt="2023-12-02T00:43:24.219" v="29313" actId="700"/>
          <ac:spMkLst>
            <pc:docMk/>
            <pc:sldMk cId="3359368529" sldId="333"/>
            <ac:spMk id="11" creationId="{A2C9D496-34F3-A0A9-9304-1211C8F96ACC}"/>
          </ac:spMkLst>
        </pc:spChg>
        <pc:spChg chg="add del mod">
          <ac:chgData name="Myosotis _13" userId="d3757a171cf8daaf" providerId="LiveId" clId="{380A7C9C-8FD6-47CF-84C2-21AC8D760A16}" dt="2023-12-02T00:42:46.960" v="29303" actId="931"/>
          <ac:spMkLst>
            <pc:docMk/>
            <pc:sldMk cId="3359368529" sldId="333"/>
            <ac:spMk id="12" creationId="{EC0EC1F4-684B-0FAE-925E-96A935368271}"/>
          </ac:spMkLst>
        </pc:spChg>
        <pc:spChg chg="add mod ord">
          <ac:chgData name="Myosotis _13" userId="d3757a171cf8daaf" providerId="LiveId" clId="{380A7C9C-8FD6-47CF-84C2-21AC8D760A16}" dt="2023-12-02T00:55:09.836" v="29505" actId="1076"/>
          <ac:spMkLst>
            <pc:docMk/>
            <pc:sldMk cId="3359368529" sldId="333"/>
            <ac:spMk id="13" creationId="{1168C107-ED85-B0B1-6773-BA4B917EE6D5}"/>
          </ac:spMkLst>
        </pc:spChg>
        <pc:spChg chg="add del mod">
          <ac:chgData name="Myosotis _13" userId="d3757a171cf8daaf" providerId="LiveId" clId="{380A7C9C-8FD6-47CF-84C2-21AC8D760A16}" dt="2023-12-02T00:43:07.890" v="29309" actId="931"/>
          <ac:spMkLst>
            <pc:docMk/>
            <pc:sldMk cId="3359368529" sldId="333"/>
            <ac:spMk id="17" creationId="{036BEC5D-FB62-B19E-5EC5-D424B26DE450}"/>
          </ac:spMkLst>
        </pc:spChg>
        <pc:spChg chg="add del mod ord">
          <ac:chgData name="Myosotis _13" userId="d3757a171cf8daaf" providerId="LiveId" clId="{380A7C9C-8FD6-47CF-84C2-21AC8D760A16}" dt="2023-12-02T00:43:24.219" v="29313" actId="700"/>
          <ac:spMkLst>
            <pc:docMk/>
            <pc:sldMk cId="3359368529" sldId="333"/>
            <ac:spMk id="21" creationId="{42F69A7E-7763-F28A-D840-73D041188FCC}"/>
          </ac:spMkLst>
        </pc:spChg>
        <pc:spChg chg="add mod ord">
          <ac:chgData name="Myosotis _13" userId="d3757a171cf8daaf" providerId="LiveId" clId="{380A7C9C-8FD6-47CF-84C2-21AC8D760A16}" dt="2023-12-02T00:58:38.993" v="29680" actId="20577"/>
          <ac:spMkLst>
            <pc:docMk/>
            <pc:sldMk cId="3359368529" sldId="333"/>
            <ac:spMk id="22" creationId="{F9595C6F-5BE8-F5ED-6610-8EFF33F2CA13}"/>
          </ac:spMkLst>
        </pc:spChg>
        <pc:spChg chg="add del mod ord">
          <ac:chgData name="Myosotis _13" userId="d3757a171cf8daaf" providerId="LiveId" clId="{380A7C9C-8FD6-47CF-84C2-21AC8D760A16}" dt="2023-12-02T00:43:46.364" v="29315" actId="931"/>
          <ac:spMkLst>
            <pc:docMk/>
            <pc:sldMk cId="3359368529" sldId="333"/>
            <ac:spMk id="23" creationId="{4BCFE77D-99FA-8CBE-1724-BA95F8C1F631}"/>
          </ac:spMkLst>
        </pc:spChg>
        <pc:spChg chg="add del mod">
          <ac:chgData name="Myosotis _13" userId="d3757a171cf8daaf" providerId="LiveId" clId="{380A7C9C-8FD6-47CF-84C2-21AC8D760A16}" dt="2023-12-02T00:49:34.212" v="29474" actId="478"/>
          <ac:spMkLst>
            <pc:docMk/>
            <pc:sldMk cId="3359368529" sldId="333"/>
            <ac:spMk id="28" creationId="{845DA070-14B0-F548-E1D0-C1FF054E79B9}"/>
          </ac:spMkLst>
        </pc:spChg>
        <pc:spChg chg="add mod">
          <ac:chgData name="Myosotis _13" userId="d3757a171cf8daaf" providerId="LiveId" clId="{380A7C9C-8FD6-47CF-84C2-21AC8D760A16}" dt="2023-12-02T00:58:09.486" v="29596" actId="1076"/>
          <ac:spMkLst>
            <pc:docMk/>
            <pc:sldMk cId="3359368529" sldId="333"/>
            <ac:spMk id="31" creationId="{4C78FD79-D6ED-7B12-5762-0D59FA586452}"/>
          </ac:spMkLst>
        </pc:spChg>
        <pc:picChg chg="add del mod">
          <ac:chgData name="Myosotis _13" userId="d3757a171cf8daaf" providerId="LiveId" clId="{380A7C9C-8FD6-47CF-84C2-21AC8D760A16}" dt="2023-12-02T00:42:29.365" v="29302" actId="478"/>
          <ac:picMkLst>
            <pc:docMk/>
            <pc:sldMk cId="3359368529" sldId="333"/>
            <ac:picMk id="6" creationId="{A0A367FF-BE13-B381-2474-A5E264F8D97D}"/>
          </ac:picMkLst>
        </pc:picChg>
        <pc:picChg chg="add mod ord">
          <ac:chgData name="Myosotis _13" userId="d3757a171cf8daaf" providerId="LiveId" clId="{380A7C9C-8FD6-47CF-84C2-21AC8D760A16}" dt="2023-12-02T00:55:49.123" v="29511" actId="207"/>
          <ac:picMkLst>
            <pc:docMk/>
            <pc:sldMk cId="3359368529" sldId="333"/>
            <ac:picMk id="8" creationId="{AB754D16-B767-1164-2BBA-D7536B9DE33C}"/>
          </ac:picMkLst>
        </pc:picChg>
        <pc:picChg chg="add del mod">
          <ac:chgData name="Myosotis _13" userId="d3757a171cf8daaf" providerId="LiveId" clId="{380A7C9C-8FD6-47CF-84C2-21AC8D760A16}" dt="2023-12-02T00:42:57.946" v="29308" actId="478"/>
          <ac:picMkLst>
            <pc:docMk/>
            <pc:sldMk cId="3359368529" sldId="333"/>
            <ac:picMk id="15" creationId="{E4A65077-A57B-32CD-B836-10A4494603EF}"/>
          </ac:picMkLst>
        </pc:picChg>
        <pc:picChg chg="add del mod">
          <ac:chgData name="Myosotis _13" userId="d3757a171cf8daaf" providerId="LiveId" clId="{380A7C9C-8FD6-47CF-84C2-21AC8D760A16}" dt="2023-12-02T00:43:15.703" v="29312" actId="478"/>
          <ac:picMkLst>
            <pc:docMk/>
            <pc:sldMk cId="3359368529" sldId="333"/>
            <ac:picMk id="19" creationId="{E701C7F1-CAF2-0CA5-62CB-31BB20AA5147}"/>
          </ac:picMkLst>
        </pc:picChg>
        <pc:picChg chg="add mod">
          <ac:chgData name="Myosotis _13" userId="d3757a171cf8daaf" providerId="LiveId" clId="{380A7C9C-8FD6-47CF-84C2-21AC8D760A16}" dt="2023-12-02T00:44:27.951" v="29326" actId="1076"/>
          <ac:picMkLst>
            <pc:docMk/>
            <pc:sldMk cId="3359368529" sldId="333"/>
            <ac:picMk id="25" creationId="{67FDF692-050E-51F8-264E-B3D5BD82A677}"/>
          </ac:picMkLst>
        </pc:picChg>
        <pc:picChg chg="add del mod">
          <ac:chgData name="Myosotis _13" userId="d3757a171cf8daaf" providerId="LiveId" clId="{380A7C9C-8FD6-47CF-84C2-21AC8D760A16}" dt="2023-12-02T22:08:35.660" v="30705" actId="478"/>
          <ac:picMkLst>
            <pc:docMk/>
            <pc:sldMk cId="3359368529" sldId="333"/>
            <ac:picMk id="27" creationId="{B317E888-B479-5DDA-0493-6F415E22EA0F}"/>
          </ac:picMkLst>
        </pc:picChg>
        <pc:picChg chg="add mod">
          <ac:chgData name="Myosotis _13" userId="d3757a171cf8daaf" providerId="LiveId" clId="{380A7C9C-8FD6-47CF-84C2-21AC8D760A16}" dt="2023-12-02T00:55:51.163" v="29512" actId="207"/>
          <ac:picMkLst>
            <pc:docMk/>
            <pc:sldMk cId="3359368529" sldId="333"/>
            <ac:picMk id="30" creationId="{33FE8F10-6BE1-2D6A-86A8-08A6E9B5C236}"/>
          </ac:picMkLst>
        </pc:picChg>
        <pc:picChg chg="add del mod">
          <ac:chgData name="Myosotis _13" userId="d3757a171cf8daaf" providerId="LiveId" clId="{380A7C9C-8FD6-47CF-84C2-21AC8D760A16}" dt="2023-12-02T00:59:20.837" v="29684" actId="478"/>
          <ac:picMkLst>
            <pc:docMk/>
            <pc:sldMk cId="3359368529" sldId="333"/>
            <ac:picMk id="33" creationId="{86C84341-EA41-E55F-EC50-DB04325A32F9}"/>
          </ac:picMkLst>
        </pc:picChg>
        <pc:picChg chg="add mod">
          <ac:chgData name="Myosotis _13" userId="d3757a171cf8daaf" providerId="LiveId" clId="{380A7C9C-8FD6-47CF-84C2-21AC8D760A16}" dt="2023-12-02T22:16:17.995" v="30716" actId="1076"/>
          <ac:picMkLst>
            <pc:docMk/>
            <pc:sldMk cId="3359368529" sldId="333"/>
            <ac:picMk id="35" creationId="{8AFCDA1A-771F-2C39-FFCF-59E075C01E28}"/>
          </ac:picMkLst>
        </pc:picChg>
      </pc:sldChg>
      <pc:sldChg chg="addSp delSp modSp new mod modClrScheme chgLayout">
        <pc:chgData name="Myosotis _13" userId="d3757a171cf8daaf" providerId="LiveId" clId="{380A7C9C-8FD6-47CF-84C2-21AC8D760A16}" dt="2023-12-02T22:33:30.916" v="31024" actId="962"/>
        <pc:sldMkLst>
          <pc:docMk/>
          <pc:sldMk cId="809205642" sldId="334"/>
        </pc:sldMkLst>
        <pc:spChg chg="add del mod">
          <ac:chgData name="Myosotis _13" userId="d3757a171cf8daaf" providerId="LiveId" clId="{380A7C9C-8FD6-47CF-84C2-21AC8D760A16}" dt="2023-12-02T01:01:45.791" v="29693" actId="478"/>
          <ac:spMkLst>
            <pc:docMk/>
            <pc:sldMk cId="809205642" sldId="334"/>
            <ac:spMk id="4" creationId="{8FF8B8A4-544F-B4FA-8002-DC57A2426738}"/>
          </ac:spMkLst>
        </pc:spChg>
        <pc:spChg chg="add del mod ord">
          <ac:chgData name="Myosotis _13" userId="d3757a171cf8daaf" providerId="LiveId" clId="{380A7C9C-8FD6-47CF-84C2-21AC8D760A16}" dt="2023-12-02T01:02:08.607" v="29697" actId="26606"/>
          <ac:spMkLst>
            <pc:docMk/>
            <pc:sldMk cId="809205642" sldId="334"/>
            <ac:spMk id="5" creationId="{06D92863-70D0-E347-2F29-5E4F55493201}"/>
          </ac:spMkLst>
        </pc:spChg>
        <pc:spChg chg="add del mod ord">
          <ac:chgData name="Myosotis _13" userId="d3757a171cf8daaf" providerId="LiveId" clId="{380A7C9C-8FD6-47CF-84C2-21AC8D760A16}" dt="2023-12-02T01:02:08.607" v="29697" actId="26606"/>
          <ac:spMkLst>
            <pc:docMk/>
            <pc:sldMk cId="809205642" sldId="334"/>
            <ac:spMk id="6" creationId="{A42A7375-42CE-898C-39BD-603AA7EE511B}"/>
          </ac:spMkLst>
        </pc:spChg>
        <pc:spChg chg="add del mod">
          <ac:chgData name="Myosotis _13" userId="d3757a171cf8daaf" providerId="LiveId" clId="{380A7C9C-8FD6-47CF-84C2-21AC8D760A16}" dt="2023-12-02T22:16:34.596" v="30718" actId="478"/>
          <ac:spMkLst>
            <pc:docMk/>
            <pc:sldMk cId="809205642" sldId="334"/>
            <ac:spMk id="9" creationId="{BCDD34DE-5408-D18E-F42E-AB0E7DE8636E}"/>
          </ac:spMkLst>
        </pc:spChg>
        <pc:spChg chg="add del mod">
          <ac:chgData name="Myosotis _13" userId="d3757a171cf8daaf" providerId="LiveId" clId="{380A7C9C-8FD6-47CF-84C2-21AC8D760A16}" dt="2023-12-02T22:16:32.175" v="30717" actId="478"/>
          <ac:spMkLst>
            <pc:docMk/>
            <pc:sldMk cId="809205642" sldId="334"/>
            <ac:spMk id="10" creationId="{81E63169-7999-4535-7FA7-B437722A44C0}"/>
          </ac:spMkLst>
        </pc:spChg>
        <pc:spChg chg="add del mod">
          <ac:chgData name="Myosotis _13" userId="d3757a171cf8daaf" providerId="LiveId" clId="{380A7C9C-8FD6-47CF-84C2-21AC8D760A16}" dt="2023-12-02T01:02:54.188" v="29707" actId="26606"/>
          <ac:spMkLst>
            <pc:docMk/>
            <pc:sldMk cId="809205642" sldId="334"/>
            <ac:spMk id="11" creationId="{E6470B00-750F-DE60-A0F3-96632039F541}"/>
          </ac:spMkLst>
        </pc:spChg>
        <pc:spChg chg="add del mod">
          <ac:chgData name="Myosotis _13" userId="d3757a171cf8daaf" providerId="LiveId" clId="{380A7C9C-8FD6-47CF-84C2-21AC8D760A16}" dt="2023-12-02T01:02:54.188" v="29707" actId="26606"/>
          <ac:spMkLst>
            <pc:docMk/>
            <pc:sldMk cId="809205642" sldId="334"/>
            <ac:spMk id="13" creationId="{CE846C24-7693-55EF-D321-F95FF7B4648B}"/>
          </ac:spMkLst>
        </pc:spChg>
        <pc:spChg chg="add del mod">
          <ac:chgData name="Myosotis _13" userId="d3757a171cf8daaf" providerId="LiveId" clId="{380A7C9C-8FD6-47CF-84C2-21AC8D760A16}" dt="2023-12-02T01:02:48.703" v="29702" actId="26606"/>
          <ac:spMkLst>
            <pc:docMk/>
            <pc:sldMk cId="809205642" sldId="334"/>
            <ac:spMk id="18" creationId="{5C193CD9-8FF2-E2E0-64E5-966EDFF36E41}"/>
          </ac:spMkLst>
        </pc:spChg>
        <pc:spChg chg="add del mod">
          <ac:chgData name="Myosotis _13" userId="d3757a171cf8daaf" providerId="LiveId" clId="{380A7C9C-8FD6-47CF-84C2-21AC8D760A16}" dt="2023-12-02T01:02:48.703" v="29702" actId="26606"/>
          <ac:spMkLst>
            <pc:docMk/>
            <pc:sldMk cId="809205642" sldId="334"/>
            <ac:spMk id="20" creationId="{099CD46A-D9BF-8488-2F60-920F4794615A}"/>
          </ac:spMkLst>
        </pc:spChg>
        <pc:spChg chg="add del mod">
          <ac:chgData name="Myosotis _13" userId="d3757a171cf8daaf" providerId="LiveId" clId="{380A7C9C-8FD6-47CF-84C2-21AC8D760A16}" dt="2023-12-02T01:02:51.075" v="29704" actId="26606"/>
          <ac:spMkLst>
            <pc:docMk/>
            <pc:sldMk cId="809205642" sldId="334"/>
            <ac:spMk id="22" creationId="{718E2B95-FDBC-38A1-9F7A-5F4A1CC4CDD7}"/>
          </ac:spMkLst>
        </pc:spChg>
        <pc:spChg chg="add del mod">
          <ac:chgData name="Myosotis _13" userId="d3757a171cf8daaf" providerId="LiveId" clId="{380A7C9C-8FD6-47CF-84C2-21AC8D760A16}" dt="2023-12-02T01:02:54.183" v="29706" actId="26606"/>
          <ac:spMkLst>
            <pc:docMk/>
            <pc:sldMk cId="809205642" sldId="334"/>
            <ac:spMk id="24" creationId="{FA9BA345-5C03-5FAE-AA9F-0573270BA755}"/>
          </ac:spMkLst>
        </pc:spChg>
        <pc:spChg chg="add del mod">
          <ac:chgData name="Myosotis _13" userId="d3757a171cf8daaf" providerId="LiveId" clId="{380A7C9C-8FD6-47CF-84C2-21AC8D760A16}" dt="2023-12-02T01:02:54.183" v="29706" actId="26606"/>
          <ac:spMkLst>
            <pc:docMk/>
            <pc:sldMk cId="809205642" sldId="334"/>
            <ac:spMk id="25" creationId="{A1ACB781-7CC3-A798-06FB-958105C3A442}"/>
          </ac:spMkLst>
        </pc:spChg>
        <pc:spChg chg="add mod">
          <ac:chgData name="Myosotis _13" userId="d3757a171cf8daaf" providerId="LiveId" clId="{380A7C9C-8FD6-47CF-84C2-21AC8D760A16}" dt="2023-12-02T22:33:28.978" v="31022" actId="26606"/>
          <ac:spMkLst>
            <pc:docMk/>
            <pc:sldMk cId="809205642" sldId="334"/>
            <ac:spMk id="27" creationId="{718E2B95-FDBC-38A1-9F7A-5F4A1CC4CDD7}"/>
          </ac:spMkLst>
        </pc:spChg>
        <pc:spChg chg="add mod">
          <ac:chgData name="Myosotis _13" userId="d3757a171cf8daaf" providerId="LiveId" clId="{380A7C9C-8FD6-47CF-84C2-21AC8D760A16}" dt="2023-12-02T22:33:28.978" v="31022" actId="26606"/>
          <ac:spMkLst>
            <pc:docMk/>
            <pc:sldMk cId="809205642" sldId="334"/>
            <ac:spMk id="32" creationId="{ECD9FBDC-6A7C-1DA5-CFCF-14A3D8A73E27}"/>
          </ac:spMkLst>
        </pc:spChg>
        <pc:picChg chg="add del mod">
          <ac:chgData name="Myosotis _13" userId="d3757a171cf8daaf" providerId="LiveId" clId="{380A7C9C-8FD6-47CF-84C2-21AC8D760A16}" dt="2023-12-02T01:02:02.017" v="29696" actId="478"/>
          <ac:picMkLst>
            <pc:docMk/>
            <pc:sldMk cId="809205642" sldId="334"/>
            <ac:picMk id="3" creationId="{193311F9-6D74-3844-7DC7-12EFDD9ECFA4}"/>
          </ac:picMkLst>
        </pc:picChg>
        <pc:picChg chg="add del mod">
          <ac:chgData name="Myosotis _13" userId="d3757a171cf8daaf" providerId="LiveId" clId="{380A7C9C-8FD6-47CF-84C2-21AC8D760A16}" dt="2023-12-02T22:30:46.809" v="31017" actId="478"/>
          <ac:picMkLst>
            <pc:docMk/>
            <pc:sldMk cId="809205642" sldId="334"/>
            <ac:picMk id="8" creationId="{8A43AEC9-27BF-DDFA-B2A7-24B01873113E}"/>
          </ac:picMkLst>
        </pc:picChg>
        <pc:picChg chg="add mod">
          <ac:chgData name="Myosotis _13" userId="d3757a171cf8daaf" providerId="LiveId" clId="{380A7C9C-8FD6-47CF-84C2-21AC8D760A16}" dt="2023-12-02T22:33:30.916" v="31024" actId="962"/>
          <ac:picMkLst>
            <pc:docMk/>
            <pc:sldMk cId="809205642" sldId="334"/>
            <ac:picMk id="14" creationId="{5017A8CF-F6EB-C917-CF55-087A41241C96}"/>
          </ac:picMkLst>
        </pc:picChg>
      </pc:sldChg>
      <pc:sldChg chg="addSp delSp modSp new mod">
        <pc:chgData name="Myosotis _13" userId="d3757a171cf8daaf" providerId="LiveId" clId="{380A7C9C-8FD6-47CF-84C2-21AC8D760A16}" dt="2023-12-02T01:06:24.157" v="29825" actId="1076"/>
        <pc:sldMkLst>
          <pc:docMk/>
          <pc:sldMk cId="3229971704" sldId="335"/>
        </pc:sldMkLst>
        <pc:spChg chg="mod">
          <ac:chgData name="Myosotis _13" userId="d3757a171cf8daaf" providerId="LiveId" clId="{380A7C9C-8FD6-47CF-84C2-21AC8D760A16}" dt="2023-12-02T01:06:24.157" v="29825" actId="1076"/>
          <ac:spMkLst>
            <pc:docMk/>
            <pc:sldMk cId="3229971704" sldId="335"/>
            <ac:spMk id="2" creationId="{97297423-DA5D-097A-A0D4-E1D424628D53}"/>
          </ac:spMkLst>
        </pc:spChg>
        <pc:spChg chg="del">
          <ac:chgData name="Myosotis _13" userId="d3757a171cf8daaf" providerId="LiveId" clId="{380A7C9C-8FD6-47CF-84C2-21AC8D760A16}" dt="2023-12-02T01:05:16.204" v="29736" actId="931"/>
          <ac:spMkLst>
            <pc:docMk/>
            <pc:sldMk cId="3229971704" sldId="335"/>
            <ac:spMk id="3" creationId="{FB9D7DBF-9234-E411-E039-4E04EC4C3CBD}"/>
          </ac:spMkLst>
        </pc:spChg>
        <pc:picChg chg="add mod">
          <ac:chgData name="Myosotis _13" userId="d3757a171cf8daaf" providerId="LiveId" clId="{380A7C9C-8FD6-47CF-84C2-21AC8D760A16}" dt="2023-12-02T01:05:20.398" v="29737" actId="27614"/>
          <ac:picMkLst>
            <pc:docMk/>
            <pc:sldMk cId="3229971704" sldId="335"/>
            <ac:picMk id="5" creationId="{15BB5E0E-6831-A714-81C0-729BE989F7D4}"/>
          </ac:picMkLst>
        </pc:picChg>
      </pc:sldChg>
      <pc:sldChg chg="addSp delSp modSp add mod modClrScheme chgLayout">
        <pc:chgData name="Myosotis _13" userId="d3757a171cf8daaf" providerId="LiveId" clId="{380A7C9C-8FD6-47CF-84C2-21AC8D760A16}" dt="2023-12-02T01:56:54.629" v="30185" actId="14100"/>
        <pc:sldMkLst>
          <pc:docMk/>
          <pc:sldMk cId="3297630699" sldId="336"/>
        </pc:sldMkLst>
        <pc:spChg chg="mod ord">
          <ac:chgData name="Myosotis _13" userId="d3757a171cf8daaf" providerId="LiveId" clId="{380A7C9C-8FD6-47CF-84C2-21AC8D760A16}" dt="2023-12-02T01:24:33.004" v="29865" actId="26606"/>
          <ac:spMkLst>
            <pc:docMk/>
            <pc:sldMk cId="3297630699" sldId="336"/>
            <ac:spMk id="2" creationId="{21D74DBC-71BB-6193-96A4-D0BFDA8B76BB}"/>
          </ac:spMkLst>
        </pc:spChg>
        <pc:spChg chg="add del mod ord">
          <ac:chgData name="Myosotis _13" userId="d3757a171cf8daaf" providerId="LiveId" clId="{380A7C9C-8FD6-47CF-84C2-21AC8D760A16}" dt="2023-12-02T01:21:55.675" v="29845" actId="931"/>
          <ac:spMkLst>
            <pc:docMk/>
            <pc:sldMk cId="3297630699" sldId="336"/>
            <ac:spMk id="3" creationId="{CB7EF3D9-1B9D-2574-6C0F-038342E3F96D}"/>
          </ac:spMkLst>
        </pc:spChg>
        <pc:spChg chg="add del mod ord">
          <ac:chgData name="Myosotis _13" userId="d3757a171cf8daaf" providerId="LiveId" clId="{380A7C9C-8FD6-47CF-84C2-21AC8D760A16}" dt="2023-12-02T01:22:30.331" v="29850" actId="931"/>
          <ac:spMkLst>
            <pc:docMk/>
            <pc:sldMk cId="3297630699" sldId="336"/>
            <ac:spMk id="4" creationId="{DFFD3809-C5B0-1986-1681-AD8CFE47D4FA}"/>
          </ac:spMkLst>
        </pc:spChg>
        <pc:spChg chg="add del mod">
          <ac:chgData name="Myosotis _13" userId="d3757a171cf8daaf" providerId="LiveId" clId="{380A7C9C-8FD6-47CF-84C2-21AC8D760A16}" dt="2023-12-02T01:24:33.004" v="29865" actId="26606"/>
          <ac:spMkLst>
            <pc:docMk/>
            <pc:sldMk cId="3297630699" sldId="336"/>
            <ac:spMk id="15" creationId="{61544D52-B3B6-9985-D19B-C721D19A473A}"/>
          </ac:spMkLst>
        </pc:spChg>
        <pc:picChg chg="add mod">
          <ac:chgData name="Myosotis _13" userId="d3757a171cf8daaf" providerId="LiveId" clId="{380A7C9C-8FD6-47CF-84C2-21AC8D760A16}" dt="2023-12-02T01:56:52.377" v="30184" actId="14100"/>
          <ac:picMkLst>
            <pc:docMk/>
            <pc:sldMk cId="3297630699" sldId="336"/>
            <ac:picMk id="6" creationId="{FA67F4BE-526D-B69D-BE75-B7C91EAB8408}"/>
          </ac:picMkLst>
        </pc:picChg>
        <pc:picChg chg="add mod">
          <ac:chgData name="Myosotis _13" userId="d3757a171cf8daaf" providerId="LiveId" clId="{380A7C9C-8FD6-47CF-84C2-21AC8D760A16}" dt="2023-12-02T01:56:54.629" v="30185" actId="14100"/>
          <ac:picMkLst>
            <pc:docMk/>
            <pc:sldMk cId="3297630699" sldId="336"/>
            <ac:picMk id="8" creationId="{89488165-4DD8-AEAD-1A99-7E728CC246BB}"/>
          </ac:picMkLst>
        </pc:picChg>
        <pc:picChg chg="add del mod">
          <ac:chgData name="Myosotis _13" userId="d3757a171cf8daaf" providerId="LiveId" clId="{380A7C9C-8FD6-47CF-84C2-21AC8D760A16}" dt="2023-12-02T01:27:32.067" v="29876" actId="478"/>
          <ac:picMkLst>
            <pc:docMk/>
            <pc:sldMk cId="3297630699" sldId="336"/>
            <ac:picMk id="10" creationId="{F93093A9-844E-57DF-E931-151997809868}"/>
          </ac:picMkLst>
        </pc:picChg>
        <pc:picChg chg="add mod">
          <ac:chgData name="Myosotis _13" userId="d3757a171cf8daaf" providerId="LiveId" clId="{380A7C9C-8FD6-47CF-84C2-21AC8D760A16}" dt="2023-12-02T01:38:21.205" v="29953" actId="207"/>
          <ac:picMkLst>
            <pc:docMk/>
            <pc:sldMk cId="3297630699" sldId="336"/>
            <ac:picMk id="12" creationId="{BB3F8535-B8F5-3836-3016-C794ECC90197}"/>
          </ac:picMkLst>
        </pc:picChg>
        <pc:picChg chg="add mod">
          <ac:chgData name="Myosotis _13" userId="d3757a171cf8daaf" providerId="LiveId" clId="{380A7C9C-8FD6-47CF-84C2-21AC8D760A16}" dt="2023-12-02T01:38:27.596" v="29955" actId="207"/>
          <ac:picMkLst>
            <pc:docMk/>
            <pc:sldMk cId="3297630699" sldId="336"/>
            <ac:picMk id="14" creationId="{B23613D9-3957-7518-B856-C9F8CE1DBA56}"/>
          </ac:picMkLst>
        </pc:picChg>
        <pc:picChg chg="add mod">
          <ac:chgData name="Myosotis _13" userId="d3757a171cf8daaf" providerId="LiveId" clId="{380A7C9C-8FD6-47CF-84C2-21AC8D760A16}" dt="2023-12-02T01:38:21.205" v="29953" actId="207"/>
          <ac:picMkLst>
            <pc:docMk/>
            <pc:sldMk cId="3297630699" sldId="336"/>
            <ac:picMk id="17" creationId="{904C7E18-7552-6904-4620-B255D86A2550}"/>
          </ac:picMkLst>
        </pc:picChg>
        <pc:picChg chg="add del mod">
          <ac:chgData name="Myosotis _13" userId="d3757a171cf8daaf" providerId="LiveId" clId="{380A7C9C-8FD6-47CF-84C2-21AC8D760A16}" dt="2023-12-02T01:31:26.592" v="29896" actId="478"/>
          <ac:picMkLst>
            <pc:docMk/>
            <pc:sldMk cId="3297630699" sldId="336"/>
            <ac:picMk id="19" creationId="{D36E1B0E-F820-C61F-708D-244EA110D8B7}"/>
          </ac:picMkLst>
        </pc:picChg>
        <pc:picChg chg="add mod">
          <ac:chgData name="Myosotis _13" userId="d3757a171cf8daaf" providerId="LiveId" clId="{380A7C9C-8FD6-47CF-84C2-21AC8D760A16}" dt="2023-12-02T01:38:21.205" v="29953" actId="207"/>
          <ac:picMkLst>
            <pc:docMk/>
            <pc:sldMk cId="3297630699" sldId="336"/>
            <ac:picMk id="21" creationId="{588EB5DF-BA60-A4B8-522E-4BF7F35D5F17}"/>
          </ac:picMkLst>
        </pc:picChg>
        <pc:picChg chg="add mod">
          <ac:chgData name="Myosotis _13" userId="d3757a171cf8daaf" providerId="LiveId" clId="{380A7C9C-8FD6-47CF-84C2-21AC8D760A16}" dt="2023-12-02T01:38:21.205" v="29953" actId="207"/>
          <ac:picMkLst>
            <pc:docMk/>
            <pc:sldMk cId="3297630699" sldId="336"/>
            <ac:picMk id="23" creationId="{F2534BC5-9034-F810-85B7-1E24183977EE}"/>
          </ac:picMkLst>
        </pc:picChg>
        <pc:picChg chg="add mod">
          <ac:chgData name="Myosotis _13" userId="d3757a171cf8daaf" providerId="LiveId" clId="{380A7C9C-8FD6-47CF-84C2-21AC8D760A16}" dt="2023-12-02T01:38:46.649" v="29959" actId="14100"/>
          <ac:picMkLst>
            <pc:docMk/>
            <pc:sldMk cId="3297630699" sldId="336"/>
            <ac:picMk id="24" creationId="{FAA32CEC-BB00-6C4A-66A2-2FCCD02E467D}"/>
          </ac:picMkLst>
        </pc:picChg>
        <pc:picChg chg="del">
          <ac:chgData name="Myosotis _13" userId="d3757a171cf8daaf" providerId="LiveId" clId="{380A7C9C-8FD6-47CF-84C2-21AC8D760A16}" dt="2023-12-02T01:12:43.454" v="29842" actId="478"/>
          <ac:picMkLst>
            <pc:docMk/>
            <pc:sldMk cId="3297630699" sldId="336"/>
            <ac:picMk id="26" creationId="{94584F46-768D-FDF8-E732-2A084A605E1A}"/>
          </ac:picMkLst>
        </pc:picChg>
        <pc:picChg chg="del">
          <ac:chgData name="Myosotis _13" userId="d3757a171cf8daaf" providerId="LiveId" clId="{380A7C9C-8FD6-47CF-84C2-21AC8D760A16}" dt="2023-12-02T01:12:45.134" v="29843" actId="478"/>
          <ac:picMkLst>
            <pc:docMk/>
            <pc:sldMk cId="3297630699" sldId="336"/>
            <ac:picMk id="28" creationId="{8676BFAF-3B08-7C7E-98C4-0DC15C2ED2FF}"/>
          </ac:picMkLst>
        </pc:picChg>
      </pc:sldChg>
      <pc:sldChg chg="addSp delSp modSp new mod modClrScheme chgLayout">
        <pc:chgData name="Myosotis _13" userId="d3757a171cf8daaf" providerId="LiveId" clId="{380A7C9C-8FD6-47CF-84C2-21AC8D760A16}" dt="2023-12-03T18:04:45.119" v="34221" actId="122"/>
        <pc:sldMkLst>
          <pc:docMk/>
          <pc:sldMk cId="688062481" sldId="337"/>
        </pc:sldMkLst>
        <pc:spChg chg="add del mod">
          <ac:chgData name="Myosotis _13" userId="d3757a171cf8daaf" providerId="LiveId" clId="{380A7C9C-8FD6-47CF-84C2-21AC8D760A16}" dt="2023-12-02T01:44:06.899" v="29962" actId="478"/>
          <ac:spMkLst>
            <pc:docMk/>
            <pc:sldMk cId="688062481" sldId="337"/>
            <ac:spMk id="2" creationId="{B0D1E241-9278-C57D-AA9C-74704C3D18AB}"/>
          </ac:spMkLst>
        </pc:spChg>
        <pc:spChg chg="add del mod">
          <ac:chgData name="Myosotis _13" userId="d3757a171cf8daaf" providerId="LiveId" clId="{380A7C9C-8FD6-47CF-84C2-21AC8D760A16}" dt="2023-12-03T14:32:00.211" v="32646" actId="478"/>
          <ac:spMkLst>
            <pc:docMk/>
            <pc:sldMk cId="688062481" sldId="337"/>
            <ac:spMk id="6" creationId="{9D4D1103-D5F8-F089-194D-6191F0783259}"/>
          </ac:spMkLst>
        </pc:spChg>
        <pc:spChg chg="add mod">
          <ac:chgData name="Myosotis _13" userId="d3757a171cf8daaf" providerId="LiveId" clId="{380A7C9C-8FD6-47CF-84C2-21AC8D760A16}" dt="2023-12-03T18:04:45.119" v="34221" actId="122"/>
          <ac:spMkLst>
            <pc:docMk/>
            <pc:sldMk cId="688062481" sldId="337"/>
            <ac:spMk id="7" creationId="{3922BF96-AEDD-638E-C6AD-7D280CA904F4}"/>
          </ac:spMkLst>
        </pc:spChg>
        <pc:spChg chg="add del mod">
          <ac:chgData name="Myosotis _13" userId="d3757a171cf8daaf" providerId="LiveId" clId="{380A7C9C-8FD6-47CF-84C2-21AC8D760A16}" dt="2023-12-03T14:04:19.797" v="32466" actId="26606"/>
          <ac:spMkLst>
            <pc:docMk/>
            <pc:sldMk cId="688062481" sldId="337"/>
            <ac:spMk id="10" creationId="{0292A6AA-B886-1F2D-1CFA-FDD011862338}"/>
          </ac:spMkLst>
        </pc:spChg>
        <pc:spChg chg="add del mod">
          <ac:chgData name="Myosotis _13" userId="d3757a171cf8daaf" providerId="LiveId" clId="{380A7C9C-8FD6-47CF-84C2-21AC8D760A16}" dt="2023-12-03T14:04:19.797" v="32466" actId="26606"/>
          <ac:spMkLst>
            <pc:docMk/>
            <pc:sldMk cId="688062481" sldId="337"/>
            <ac:spMk id="12" creationId="{DF1C29F9-1C50-F103-2A07-5686E053C49D}"/>
          </ac:spMkLst>
        </pc:spChg>
        <pc:graphicFrameChg chg="add del mod modGraphic">
          <ac:chgData name="Myosotis _13" userId="d3757a171cf8daaf" providerId="LiveId" clId="{380A7C9C-8FD6-47CF-84C2-21AC8D760A16}" dt="2023-12-03T09:09:05.880" v="31506" actId="478"/>
          <ac:graphicFrameMkLst>
            <pc:docMk/>
            <pc:sldMk cId="688062481" sldId="337"/>
            <ac:graphicFrameMk id="3" creationId="{3C0FBDEF-02B2-2351-A67B-2B9F70119D48}"/>
          </ac:graphicFrameMkLst>
        </pc:graphicFrameChg>
        <pc:graphicFrameChg chg="add del mod modGraphic">
          <ac:chgData name="Myosotis _13" userId="d3757a171cf8daaf" providerId="LiveId" clId="{380A7C9C-8FD6-47CF-84C2-21AC8D760A16}" dt="2023-12-03T09:07:39.760" v="31498" actId="478"/>
          <ac:graphicFrameMkLst>
            <pc:docMk/>
            <pc:sldMk cId="688062481" sldId="337"/>
            <ac:graphicFrameMk id="4" creationId="{CBAF2F07-768C-190B-B93D-1C009CA95FDF}"/>
          </ac:graphicFrameMkLst>
        </pc:graphicFrameChg>
        <pc:graphicFrameChg chg="add mod modGraphic">
          <ac:chgData name="Myosotis _13" userId="d3757a171cf8daaf" providerId="LiveId" clId="{380A7C9C-8FD6-47CF-84C2-21AC8D760A16}" dt="2023-12-03T14:46:17.549" v="32907" actId="255"/>
          <ac:graphicFrameMkLst>
            <pc:docMk/>
            <pc:sldMk cId="688062481" sldId="337"/>
            <ac:graphicFrameMk id="5" creationId="{74BB377B-C268-409C-E345-A93084E781DE}"/>
          </ac:graphicFrameMkLst>
        </pc:graphicFrameChg>
      </pc:sldChg>
      <pc:sldChg chg="new del">
        <pc:chgData name="Myosotis _13" userId="d3757a171cf8daaf" providerId="LiveId" clId="{380A7C9C-8FD6-47CF-84C2-21AC8D760A16}" dt="2023-12-02T02:02:41.610" v="30225" actId="47"/>
        <pc:sldMkLst>
          <pc:docMk/>
          <pc:sldMk cId="1582349235" sldId="338"/>
        </pc:sldMkLst>
      </pc:sldChg>
      <pc:sldChg chg="new del">
        <pc:chgData name="Myosotis _13" userId="d3757a171cf8daaf" providerId="LiveId" clId="{380A7C9C-8FD6-47CF-84C2-21AC8D760A16}" dt="2023-12-02T14:23:28.946" v="30685" actId="47"/>
        <pc:sldMkLst>
          <pc:docMk/>
          <pc:sldMk cId="2518310152" sldId="338"/>
        </pc:sldMkLst>
      </pc:sldChg>
      <pc:sldChg chg="addSp delSp modSp new mod modClrScheme chgLayout">
        <pc:chgData name="Myosotis _13" userId="d3757a171cf8daaf" providerId="LiveId" clId="{380A7C9C-8FD6-47CF-84C2-21AC8D760A16}" dt="2023-12-02T22:57:07.104" v="31155" actId="478"/>
        <pc:sldMkLst>
          <pc:docMk/>
          <pc:sldMk cId="3261230687" sldId="338"/>
        </pc:sldMkLst>
        <pc:spChg chg="mod">
          <ac:chgData name="Myosotis _13" userId="d3757a171cf8daaf" providerId="LiveId" clId="{380A7C9C-8FD6-47CF-84C2-21AC8D760A16}" dt="2023-12-02T22:56:45.141" v="31153" actId="26606"/>
          <ac:spMkLst>
            <pc:docMk/>
            <pc:sldMk cId="3261230687" sldId="338"/>
            <ac:spMk id="2" creationId="{DB029759-AC25-B2A3-57B0-117E76455DE9}"/>
          </ac:spMkLst>
        </pc:spChg>
        <pc:spChg chg="del">
          <ac:chgData name="Myosotis _13" userId="d3757a171cf8daaf" providerId="LiveId" clId="{380A7C9C-8FD6-47CF-84C2-21AC8D760A16}" dt="2023-12-02T22:56:01.620" v="31150" actId="478"/>
          <ac:spMkLst>
            <pc:docMk/>
            <pc:sldMk cId="3261230687" sldId="338"/>
            <ac:spMk id="3" creationId="{DE1BEC51-97C0-0BDE-5EED-DEB9AB3EB150}"/>
          </ac:spMkLst>
        </pc:spChg>
        <pc:spChg chg="add del mod">
          <ac:chgData name="Myosotis _13" userId="d3757a171cf8daaf" providerId="LiveId" clId="{380A7C9C-8FD6-47CF-84C2-21AC8D760A16}" dt="2023-12-02T22:57:07.104" v="31155" actId="478"/>
          <ac:spMkLst>
            <pc:docMk/>
            <pc:sldMk cId="3261230687" sldId="338"/>
            <ac:spMk id="10" creationId="{8C5CABEB-C394-BF15-5A16-3FACCD92A690}"/>
          </ac:spMkLst>
        </pc:spChg>
        <pc:picChg chg="add mod">
          <ac:chgData name="Myosotis _13" userId="d3757a171cf8daaf" providerId="LiveId" clId="{380A7C9C-8FD6-47CF-84C2-21AC8D760A16}" dt="2023-12-02T22:56:58.980" v="31154" actId="207"/>
          <ac:picMkLst>
            <pc:docMk/>
            <pc:sldMk cId="3261230687" sldId="338"/>
            <ac:picMk id="5" creationId="{C87BF2C9-3837-E37C-A38F-8C4D9FE3A998}"/>
          </ac:picMkLst>
        </pc:picChg>
      </pc:sldChg>
      <pc:sldChg chg="modSp new del mod">
        <pc:chgData name="Myosotis _13" userId="d3757a171cf8daaf" providerId="LiveId" clId="{380A7C9C-8FD6-47CF-84C2-21AC8D760A16}" dt="2023-12-03T08:25:37.956" v="31449" actId="47"/>
        <pc:sldMkLst>
          <pc:docMk/>
          <pc:sldMk cId="1594749474" sldId="339"/>
        </pc:sldMkLst>
        <pc:spChg chg="mod">
          <ac:chgData name="Myosotis _13" userId="d3757a171cf8daaf" providerId="LiveId" clId="{380A7C9C-8FD6-47CF-84C2-21AC8D760A16}" dt="2023-12-03T08:07:46.314" v="31324" actId="20577"/>
          <ac:spMkLst>
            <pc:docMk/>
            <pc:sldMk cId="1594749474" sldId="339"/>
            <ac:spMk id="2" creationId="{E05D01F9-41BE-5826-49CE-D5717000DAA5}"/>
          </ac:spMkLst>
        </pc:spChg>
      </pc:sldChg>
      <pc:sldChg chg="addSp delSp modSp add mod modTransition">
        <pc:chgData name="Myosotis _13" userId="d3757a171cf8daaf" providerId="LiveId" clId="{380A7C9C-8FD6-47CF-84C2-21AC8D760A16}" dt="2023-12-03T08:25:28.117" v="31448" actId="1076"/>
        <pc:sldMkLst>
          <pc:docMk/>
          <pc:sldMk cId="0" sldId="340"/>
        </pc:sldMkLst>
        <pc:spChg chg="del mod">
          <ac:chgData name="Myosotis _13" userId="d3757a171cf8daaf" providerId="LiveId" clId="{380A7C9C-8FD6-47CF-84C2-21AC8D760A16}" dt="2023-12-03T08:18:52.526" v="31400" actId="478"/>
          <ac:spMkLst>
            <pc:docMk/>
            <pc:sldMk cId="0" sldId="340"/>
            <ac:spMk id="2" creationId="{2B433AB1-20EB-8907-6C55-0F8565F223EC}"/>
          </ac:spMkLst>
        </pc:spChg>
        <pc:spChg chg="add mod ord topLvl">
          <ac:chgData name="Myosotis _13" userId="d3757a171cf8daaf" providerId="LiveId" clId="{380A7C9C-8FD6-47CF-84C2-21AC8D760A16}" dt="2023-12-03T08:22:19.772" v="31418" actId="165"/>
          <ac:spMkLst>
            <pc:docMk/>
            <pc:sldMk cId="0" sldId="340"/>
            <ac:spMk id="9" creationId="{C4F5AE83-FEC8-6918-E6D0-DF2FEB931993}"/>
          </ac:spMkLst>
        </pc:spChg>
        <pc:spChg chg="add mod ord">
          <ac:chgData name="Myosotis _13" userId="d3757a171cf8daaf" providerId="LiveId" clId="{380A7C9C-8FD6-47CF-84C2-21AC8D760A16}" dt="2023-12-03T08:19:15.156" v="31403" actId="164"/>
          <ac:spMkLst>
            <pc:docMk/>
            <pc:sldMk cId="0" sldId="340"/>
            <ac:spMk id="15" creationId="{DE1B4405-2307-E284-0DD5-A1D7D0B343F1}"/>
          </ac:spMkLst>
        </pc:spChg>
        <pc:spChg chg="add del mod">
          <ac:chgData name="Myosotis _13" userId="d3757a171cf8daaf" providerId="LiveId" clId="{380A7C9C-8FD6-47CF-84C2-21AC8D760A16}" dt="2023-12-03T08:18:43.184" v="31398" actId="478"/>
          <ac:spMkLst>
            <pc:docMk/>
            <pc:sldMk cId="0" sldId="340"/>
            <ac:spMk id="22" creationId="{76CDD953-6608-9418-0A17-3117484613E9}"/>
          </ac:spMkLst>
        </pc:spChg>
        <pc:spChg chg="mod">
          <ac:chgData name="Myosotis _13" userId="d3757a171cf8daaf" providerId="LiveId" clId="{380A7C9C-8FD6-47CF-84C2-21AC8D760A16}" dt="2023-12-03T08:08:39.126" v="31326" actId="1076"/>
          <ac:spMkLst>
            <pc:docMk/>
            <pc:sldMk cId="0" sldId="340"/>
            <ac:spMk id="137" creationId="{00000000-0000-0000-0000-000000000000}"/>
          </ac:spMkLst>
        </pc:spChg>
        <pc:grpChg chg="add del mod">
          <ac:chgData name="Myosotis _13" userId="d3757a171cf8daaf" providerId="LiveId" clId="{380A7C9C-8FD6-47CF-84C2-21AC8D760A16}" dt="2023-12-03T08:22:19.772" v="31418" actId="165"/>
          <ac:grpSpMkLst>
            <pc:docMk/>
            <pc:sldMk cId="0" sldId="340"/>
            <ac:grpSpMk id="12" creationId="{3FCEC685-96A1-88A5-8D4C-16CB95AA636C}"/>
          </ac:grpSpMkLst>
        </pc:grpChg>
        <pc:grpChg chg="add mod">
          <ac:chgData name="Myosotis _13" userId="d3757a171cf8daaf" providerId="LiveId" clId="{380A7C9C-8FD6-47CF-84C2-21AC8D760A16}" dt="2023-12-03T08:19:20.267" v="31404" actId="1076"/>
          <ac:grpSpMkLst>
            <pc:docMk/>
            <pc:sldMk cId="0" sldId="340"/>
            <ac:grpSpMk id="24" creationId="{3D9E471B-4FEB-4851-5A34-9A3FD0D1BE2F}"/>
          </ac:grpSpMkLst>
        </pc:grpChg>
        <pc:picChg chg="del mod topLvl">
          <ac:chgData name="Myosotis _13" userId="d3757a171cf8daaf" providerId="LiveId" clId="{380A7C9C-8FD6-47CF-84C2-21AC8D760A16}" dt="2023-12-03T08:22:22.759" v="31419" actId="478"/>
          <ac:picMkLst>
            <pc:docMk/>
            <pc:sldMk cId="0" sldId="340"/>
            <ac:picMk id="5" creationId="{96F2B986-DCA4-2B55-3E41-800E75389012}"/>
          </ac:picMkLst>
        </pc:picChg>
        <pc:picChg chg="mod">
          <ac:chgData name="Myosotis _13" userId="d3757a171cf8daaf" providerId="LiveId" clId="{380A7C9C-8FD6-47CF-84C2-21AC8D760A16}" dt="2023-12-03T08:25:12.204" v="31440" actId="1076"/>
          <ac:picMkLst>
            <pc:docMk/>
            <pc:sldMk cId="0" sldId="340"/>
            <ac:picMk id="6" creationId="{85C03A16-2DF2-5632-9C3B-39EF51BDEAA7}"/>
          </ac:picMkLst>
        </pc:picChg>
        <pc:picChg chg="del mod">
          <ac:chgData name="Myosotis _13" userId="d3757a171cf8daaf" providerId="LiveId" clId="{380A7C9C-8FD6-47CF-84C2-21AC8D760A16}" dt="2023-12-03T08:14:35.556" v="31355" actId="478"/>
          <ac:picMkLst>
            <pc:docMk/>
            <pc:sldMk cId="0" sldId="340"/>
            <ac:picMk id="7" creationId="{83188329-0BAC-F4E4-E175-21C27016FA59}"/>
          </ac:picMkLst>
        </pc:picChg>
        <pc:picChg chg="add del mod">
          <ac:chgData name="Myosotis _13" userId="d3757a171cf8daaf" providerId="LiveId" clId="{380A7C9C-8FD6-47CF-84C2-21AC8D760A16}" dt="2023-12-03T08:17:54.973" v="31388" actId="478"/>
          <ac:picMkLst>
            <pc:docMk/>
            <pc:sldMk cId="0" sldId="340"/>
            <ac:picMk id="8" creationId="{76302530-46FC-F0F9-9448-A37CF7949488}"/>
          </ac:picMkLst>
        </pc:picChg>
        <pc:picChg chg="mod">
          <ac:chgData name="Myosotis _13" userId="d3757a171cf8daaf" providerId="LiveId" clId="{380A7C9C-8FD6-47CF-84C2-21AC8D760A16}" dt="2023-12-03T08:25:17.352" v="31443" actId="1076"/>
          <ac:picMkLst>
            <pc:docMk/>
            <pc:sldMk cId="0" sldId="340"/>
            <ac:picMk id="11" creationId="{283F12AA-D7A3-087D-2A9D-B1FB46B61EBE}"/>
          </ac:picMkLst>
        </pc:picChg>
        <pc:picChg chg="mod">
          <ac:chgData name="Myosotis _13" userId="d3757a171cf8daaf" providerId="LiveId" clId="{380A7C9C-8FD6-47CF-84C2-21AC8D760A16}" dt="2023-12-03T08:25:19.094" v="31444" actId="1076"/>
          <ac:picMkLst>
            <pc:docMk/>
            <pc:sldMk cId="0" sldId="340"/>
            <ac:picMk id="14" creationId="{2A1CE714-1752-CA32-C485-798156599EFE}"/>
          </ac:picMkLst>
        </pc:picChg>
        <pc:picChg chg="mod">
          <ac:chgData name="Myosotis _13" userId="d3757a171cf8daaf" providerId="LiveId" clId="{380A7C9C-8FD6-47CF-84C2-21AC8D760A16}" dt="2023-12-03T08:25:26.437" v="31447" actId="1076"/>
          <ac:picMkLst>
            <pc:docMk/>
            <pc:sldMk cId="0" sldId="340"/>
            <ac:picMk id="17" creationId="{E1A5BD19-CFFA-41A5-0507-12F3DB636B7F}"/>
          </ac:picMkLst>
        </pc:picChg>
        <pc:picChg chg="add mod">
          <ac:chgData name="Myosotis _13" userId="d3757a171cf8daaf" providerId="LiveId" clId="{380A7C9C-8FD6-47CF-84C2-21AC8D760A16}" dt="2023-12-03T08:19:15.156" v="31403" actId="164"/>
          <ac:picMkLst>
            <pc:docMk/>
            <pc:sldMk cId="0" sldId="340"/>
            <ac:picMk id="20" creationId="{343D4176-6E05-DE05-4872-70AC0533518E}"/>
          </ac:picMkLst>
        </pc:picChg>
        <pc:picChg chg="mod">
          <ac:chgData name="Myosotis _13" userId="d3757a171cf8daaf" providerId="LiveId" clId="{380A7C9C-8FD6-47CF-84C2-21AC8D760A16}" dt="2023-12-03T08:25:28.117" v="31448" actId="1076"/>
          <ac:picMkLst>
            <pc:docMk/>
            <pc:sldMk cId="0" sldId="340"/>
            <ac:picMk id="21" creationId="{FB49CBCF-F66D-2EC4-E8BA-864B95073A0C}"/>
          </ac:picMkLst>
        </pc:picChg>
        <pc:picChg chg="add del mod">
          <ac:chgData name="Myosotis _13" userId="d3757a171cf8daaf" providerId="LiveId" clId="{380A7C9C-8FD6-47CF-84C2-21AC8D760A16}" dt="2023-12-03T08:20:40.937" v="31412" actId="478"/>
          <ac:picMkLst>
            <pc:docMk/>
            <pc:sldMk cId="0" sldId="340"/>
            <ac:picMk id="26" creationId="{CFE6B927-31C5-A6EE-B896-45906AE55E37}"/>
          </ac:picMkLst>
        </pc:picChg>
        <pc:picChg chg="mod">
          <ac:chgData name="Myosotis _13" userId="d3757a171cf8daaf" providerId="LiveId" clId="{380A7C9C-8FD6-47CF-84C2-21AC8D760A16}" dt="2023-12-03T08:25:13.894" v="31441" actId="1076"/>
          <ac:picMkLst>
            <pc:docMk/>
            <pc:sldMk cId="0" sldId="340"/>
            <ac:picMk id="27" creationId="{7FF30692-C349-7FA0-F2FF-3D1AD36C2A0B}"/>
          </ac:picMkLst>
        </pc:picChg>
        <pc:picChg chg="add mod">
          <ac:chgData name="Myosotis _13" userId="d3757a171cf8daaf" providerId="LiveId" clId="{380A7C9C-8FD6-47CF-84C2-21AC8D760A16}" dt="2023-12-03T08:22:28.004" v="31421" actId="1076"/>
          <ac:picMkLst>
            <pc:docMk/>
            <pc:sldMk cId="0" sldId="340"/>
            <ac:picMk id="29" creationId="{605CEA7A-9C18-973E-EB6F-80EFD37E996B}"/>
          </ac:picMkLst>
        </pc:picChg>
        <pc:picChg chg="mod">
          <ac:chgData name="Myosotis _13" userId="d3757a171cf8daaf" providerId="LiveId" clId="{380A7C9C-8FD6-47CF-84C2-21AC8D760A16}" dt="2023-12-03T08:25:15.632" v="31442" actId="1076"/>
          <ac:picMkLst>
            <pc:docMk/>
            <pc:sldMk cId="0" sldId="340"/>
            <ac:picMk id="38" creationId="{A2CC4491-C322-8A54-A4D8-135B38E1598E}"/>
          </ac:picMkLst>
        </pc:picChg>
        <pc:cxnChg chg="del">
          <ac:chgData name="Myosotis _13" userId="d3757a171cf8daaf" providerId="LiveId" clId="{380A7C9C-8FD6-47CF-84C2-21AC8D760A16}" dt="2023-12-03T08:10:23.428" v="31348" actId="478"/>
          <ac:cxnSpMkLst>
            <pc:docMk/>
            <pc:sldMk cId="0" sldId="340"/>
            <ac:cxnSpMk id="10" creationId="{8C8B22E7-B03B-A36F-62E2-0BC0308F02F3}"/>
          </ac:cxnSpMkLst>
        </pc:cxnChg>
        <pc:cxnChg chg="del">
          <ac:chgData name="Myosotis _13" userId="d3757a171cf8daaf" providerId="LiveId" clId="{380A7C9C-8FD6-47CF-84C2-21AC8D760A16}" dt="2023-12-03T08:10:23.428" v="31348" actId="478"/>
          <ac:cxnSpMkLst>
            <pc:docMk/>
            <pc:sldMk cId="0" sldId="340"/>
            <ac:cxnSpMk id="13" creationId="{A7040A77-07AA-A38A-61FE-0700FD734F6D}"/>
          </ac:cxnSpMkLst>
        </pc:cxnChg>
        <pc:cxnChg chg="del">
          <ac:chgData name="Myosotis _13" userId="d3757a171cf8daaf" providerId="LiveId" clId="{380A7C9C-8FD6-47CF-84C2-21AC8D760A16}" dt="2023-12-03T08:10:23.428" v="31348" actId="478"/>
          <ac:cxnSpMkLst>
            <pc:docMk/>
            <pc:sldMk cId="0" sldId="340"/>
            <ac:cxnSpMk id="16" creationId="{71A357D7-108A-25D8-EF8A-B9C321408165}"/>
          </ac:cxnSpMkLst>
        </pc:cxnChg>
        <pc:cxnChg chg="del">
          <ac:chgData name="Myosotis _13" userId="d3757a171cf8daaf" providerId="LiveId" clId="{380A7C9C-8FD6-47CF-84C2-21AC8D760A16}" dt="2023-12-03T08:10:23.428" v="31348" actId="478"/>
          <ac:cxnSpMkLst>
            <pc:docMk/>
            <pc:sldMk cId="0" sldId="340"/>
            <ac:cxnSpMk id="19" creationId="{8B2F8F24-EF95-7880-2EAF-060B78D22DC5}"/>
          </ac:cxnSpMkLst>
        </pc:cxnChg>
        <pc:cxnChg chg="del mod">
          <ac:chgData name="Myosotis _13" userId="d3757a171cf8daaf" providerId="LiveId" clId="{380A7C9C-8FD6-47CF-84C2-21AC8D760A16}" dt="2023-12-03T08:10:13.401" v="31347" actId="478"/>
          <ac:cxnSpMkLst>
            <pc:docMk/>
            <pc:sldMk cId="0" sldId="340"/>
            <ac:cxnSpMk id="23" creationId="{7FF545A4-A0D6-C6FB-9263-549B5C7434AD}"/>
          </ac:cxnSpMkLst>
        </pc:cxnChg>
        <pc:cxnChg chg="del">
          <ac:chgData name="Myosotis _13" userId="d3757a171cf8daaf" providerId="LiveId" clId="{380A7C9C-8FD6-47CF-84C2-21AC8D760A16}" dt="2023-12-03T08:10:23.428" v="31348" actId="478"/>
          <ac:cxnSpMkLst>
            <pc:docMk/>
            <pc:sldMk cId="0" sldId="340"/>
            <ac:cxnSpMk id="32" creationId="{C91895A8-10E1-B333-3AC6-79101480A8B7}"/>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99012"/>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p:cNvSpPr>
            <a:spLocks noGrp="1"/>
          </p:cNvSpPr>
          <p:nvPr>
            <p:ph type="dt" sz="quarter" idx="1"/>
          </p:nvPr>
        </p:nvSpPr>
        <p:spPr>
          <a:xfrm>
            <a:off x="3884613" y="0"/>
            <a:ext cx="2971800" cy="499012"/>
          </a:xfrm>
          <a:prstGeom prst="rect">
            <a:avLst/>
          </a:prstGeom>
        </p:spPr>
        <p:txBody>
          <a:bodyPr vert="horz" lIns="91440" tIns="45720" rIns="91440" bIns="45720" rtlCol="0"/>
          <a:lstStyle>
            <a:lvl1pPr algn="r">
              <a:defRPr sz="1200"/>
            </a:lvl1pPr>
          </a:lstStyle>
          <a:p>
            <a:pPr rtl="0"/>
            <a:fld id="{457283C4-69C4-4B10-9EB4-C99EB4AB0E72}" type="datetime1">
              <a:rPr lang="fr-FR" smtClean="0"/>
              <a:t>28/11/2023</a:t>
            </a:fld>
            <a:endParaRPr lang="fr-FR"/>
          </a:p>
        </p:txBody>
      </p:sp>
      <p:sp>
        <p:nvSpPr>
          <p:cNvPr id="4" name="Espace réservé du pied de page 3"/>
          <p:cNvSpPr>
            <a:spLocks noGrp="1"/>
          </p:cNvSpPr>
          <p:nvPr>
            <p:ph type="ftr" sz="quarter" idx="2"/>
          </p:nvPr>
        </p:nvSpPr>
        <p:spPr>
          <a:xfrm>
            <a:off x="0" y="9446678"/>
            <a:ext cx="2971800" cy="499011"/>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p:cNvSpPr>
            <a:spLocks noGrp="1"/>
          </p:cNvSpPr>
          <p:nvPr>
            <p:ph type="sldNum" sz="quarter" idx="3"/>
          </p:nvPr>
        </p:nvSpPr>
        <p:spPr>
          <a:xfrm>
            <a:off x="3884613" y="9446678"/>
            <a:ext cx="2971800" cy="499011"/>
          </a:xfrm>
          <a:prstGeom prst="rect">
            <a:avLst/>
          </a:prstGeom>
        </p:spPr>
        <p:txBody>
          <a:bodyPr vert="horz" lIns="91440" tIns="45720" rIns="91440" bIns="45720" rtlCol="0" anchor="b"/>
          <a:lstStyle>
            <a:lvl1pPr algn="r">
              <a:defRPr sz="1200"/>
            </a:lvl1pPr>
          </a:lstStyle>
          <a:p>
            <a:pPr rtl="0"/>
            <a:fld id="{06834459-7356-44BF-850D-8B30C4FB3B6B}" type="slidenum">
              <a:rPr lang="fr-FR"/>
              <a:t>‹N°›</a:t>
            </a:fld>
            <a:endParaRPr lang="fr-FR"/>
          </a:p>
        </p:txBody>
      </p:sp>
    </p:spTree>
    <p:extLst>
      <p:ext uri="{BB962C8B-B14F-4D97-AF65-F5344CB8AC3E}">
        <p14:creationId xmlns:p14="http://schemas.microsoft.com/office/powerpoint/2010/main" val="24690165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99012"/>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99012"/>
          </a:xfrm>
          <a:prstGeom prst="rect">
            <a:avLst/>
          </a:prstGeom>
        </p:spPr>
        <p:txBody>
          <a:bodyPr vert="horz" lIns="91440" tIns="45720" rIns="91440" bIns="45720" rtlCol="0"/>
          <a:lstStyle>
            <a:lvl1pPr algn="r">
              <a:defRPr sz="1200"/>
            </a:lvl1pPr>
          </a:lstStyle>
          <a:p>
            <a:pPr rtl="0"/>
            <a:fld id="{E7D04816-4A16-4B9A-8B75-D40768E67554}" type="datetime1">
              <a:rPr lang="fr-FR" noProof="0" smtClean="0"/>
              <a:t>28/11/2023</a:t>
            </a:fld>
            <a:endParaRPr lang="fr-FR" noProof="0"/>
          </a:p>
        </p:txBody>
      </p:sp>
      <p:sp>
        <p:nvSpPr>
          <p:cNvPr id="4" name="Espace réservé de l’image des diapositives 3"/>
          <p:cNvSpPr>
            <a:spLocks noGrp="1" noRot="1" noChangeAspect="1"/>
          </p:cNvSpPr>
          <p:nvPr>
            <p:ph type="sldImg" idx="2"/>
          </p:nvPr>
        </p:nvSpPr>
        <p:spPr>
          <a:xfrm>
            <a:off x="444500" y="1243013"/>
            <a:ext cx="5969000" cy="3357562"/>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786362"/>
            <a:ext cx="5486400" cy="3916115"/>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9446678"/>
            <a:ext cx="2971800" cy="499011"/>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9446678"/>
            <a:ext cx="2971800" cy="499011"/>
          </a:xfrm>
          <a:prstGeom prst="rect">
            <a:avLst/>
          </a:prstGeom>
        </p:spPr>
        <p:txBody>
          <a:bodyPr vert="horz" lIns="91440" tIns="45720" rIns="91440" bIns="45720" rtlCol="0" anchor="b"/>
          <a:lstStyle>
            <a:lvl1pPr algn="r">
              <a:defRPr sz="1200"/>
            </a:lvl1pPr>
          </a:lstStyle>
          <a:p>
            <a:pPr rtl="0"/>
            <a:fld id="{0A3C37BE-C303-496D-B5CD-85F2937540FC}" type="slidenum">
              <a:rPr lang="fr-FR" noProof="0"/>
              <a:t>‹N°›</a:t>
            </a:fld>
            <a:endParaRPr lang="fr-FR" noProof="0"/>
          </a:p>
        </p:txBody>
      </p:sp>
    </p:spTree>
    <p:extLst>
      <p:ext uri="{BB962C8B-B14F-4D97-AF65-F5344CB8AC3E}">
        <p14:creationId xmlns:p14="http://schemas.microsoft.com/office/powerpoint/2010/main" val="335084220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b="1" i="1">
                <a:latin typeface="Arial" pitchFamily="34" charset="0"/>
                <a:cs typeface="Arial" pitchFamily="34" charset="0"/>
              </a:rPr>
              <a:t>REMARQUE :</a:t>
            </a:r>
          </a:p>
          <a:p>
            <a:pPr rtl="0"/>
            <a:r>
              <a:rPr lang="fr-FR" i="1">
                <a:latin typeface="Arial" pitchFamily="34" charset="0"/>
                <a:cs typeface="Arial" pitchFamily="34" charset="0"/>
              </a:rPr>
              <a:t>Pour remplacer l’image sur cette diapositive, sélectionnez-la et supprimez-la. Cliquez ensuite sur l’icône Images dans l’espace réservé pour insérer votre image.</a:t>
            </a:r>
          </a:p>
        </p:txBody>
      </p:sp>
      <p:sp>
        <p:nvSpPr>
          <p:cNvPr id="4" name="Espace réservé du numéro de diapositive 3"/>
          <p:cNvSpPr>
            <a:spLocks noGrp="1"/>
          </p:cNvSpPr>
          <p:nvPr>
            <p:ph type="sldNum" sz="quarter" idx="10"/>
          </p:nvPr>
        </p:nvSpPr>
        <p:spPr/>
        <p:txBody>
          <a:bodyPr rtlCol="0"/>
          <a:lstStyle/>
          <a:p>
            <a:pPr rtl="0"/>
            <a:fld id="{0A3C37BE-C303-496D-B5CD-85F2937540FC}" type="slidenum">
              <a:rPr lang="fr-FR" smtClean="0"/>
              <a:t>1</a:t>
            </a:fld>
            <a:endParaRPr lang="fr-FR"/>
          </a:p>
        </p:txBody>
      </p:sp>
    </p:spTree>
    <p:extLst>
      <p:ext uri="{BB962C8B-B14F-4D97-AF65-F5344CB8AC3E}">
        <p14:creationId xmlns:p14="http://schemas.microsoft.com/office/powerpoint/2010/main" val="2406150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0A3C37BE-C303-496D-B5CD-85F2937540FC}" type="slidenum">
              <a:rPr lang="fr-FR" smtClean="0"/>
              <a:t>2</a:t>
            </a:fld>
            <a:endParaRPr lang="fr-FR"/>
          </a:p>
        </p:txBody>
      </p:sp>
    </p:spTree>
    <p:extLst>
      <p:ext uri="{BB962C8B-B14F-4D97-AF65-F5344CB8AC3E}">
        <p14:creationId xmlns:p14="http://schemas.microsoft.com/office/powerpoint/2010/main" val="1443239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0A3C37BE-C303-496D-B5CD-85F2937540FC}" type="slidenum">
              <a:rPr lang="fr-FR" smtClean="0"/>
              <a:t>11</a:t>
            </a:fld>
            <a:endParaRPr lang="fr-FR"/>
          </a:p>
        </p:txBody>
      </p:sp>
    </p:spTree>
    <p:extLst>
      <p:ext uri="{BB962C8B-B14F-4D97-AF65-F5344CB8AC3E}">
        <p14:creationId xmlns:p14="http://schemas.microsoft.com/office/powerpoint/2010/main" val="1894558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0A3C37BE-C303-496D-B5CD-85F2937540FC}" type="slidenum">
              <a:rPr lang="fr-FR" smtClean="0"/>
              <a:t>35</a:t>
            </a:fld>
            <a:endParaRPr lang="fr-FR"/>
          </a:p>
        </p:txBody>
      </p:sp>
    </p:spTree>
    <p:extLst>
      <p:ext uri="{BB962C8B-B14F-4D97-AF65-F5344CB8AC3E}">
        <p14:creationId xmlns:p14="http://schemas.microsoft.com/office/powerpoint/2010/main" val="380468641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pic>
        <p:nvPicPr>
          <p:cNvPr id="11" name="Image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4445" y="0"/>
            <a:ext cx="1747524" cy="2292094"/>
          </a:xfrm>
          <a:prstGeom prst="rect">
            <a:avLst/>
          </a:prstGeom>
        </p:spPr>
      </p:pic>
      <p:sp>
        <p:nvSpPr>
          <p:cNvPr id="2" name="Titre 1"/>
          <p:cNvSpPr>
            <a:spLocks noGrp="1"/>
          </p:cNvSpPr>
          <p:nvPr>
            <p:ph type="ctrTitle"/>
          </p:nvPr>
        </p:nvSpPr>
        <p:spPr>
          <a:xfrm>
            <a:off x="1104900" y="2292094"/>
            <a:ext cx="10096500" cy="2219691"/>
          </a:xfrm>
        </p:spPr>
        <p:txBody>
          <a:bodyPr rtlCol="0" anchor="ctr">
            <a:normAutofit/>
          </a:bodyPr>
          <a:lstStyle>
            <a:lvl1pPr algn="l">
              <a:defRPr sz="4400" cap="all" baseline="0"/>
            </a:lvl1pPr>
          </a:lstStyle>
          <a:p>
            <a:pPr rtl="0"/>
            <a:r>
              <a:rPr lang="fr-FR" noProof="0"/>
              <a:t>Modifiez le style du titre</a:t>
            </a:r>
          </a:p>
        </p:txBody>
      </p:sp>
      <p:sp>
        <p:nvSpPr>
          <p:cNvPr id="3" name="Sous-titre 2"/>
          <p:cNvSpPr>
            <a:spLocks noGrp="1"/>
          </p:cNvSpPr>
          <p:nvPr>
            <p:ph type="subTitle" idx="1"/>
          </p:nvPr>
        </p:nvSpPr>
        <p:spPr>
          <a:xfrm>
            <a:off x="1104898" y="4511784"/>
            <a:ext cx="10096501" cy="955565"/>
          </a:xfrm>
        </p:spPr>
        <p:txBody>
          <a:bodyPr rtlCol="0">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4" name="Espace réservé de la date 3"/>
          <p:cNvSpPr>
            <a:spLocks noGrp="1"/>
          </p:cNvSpPr>
          <p:nvPr>
            <p:ph type="dt" sz="half" idx="10"/>
          </p:nvPr>
        </p:nvSpPr>
        <p:spPr/>
        <p:txBody>
          <a:bodyPr rtlCol="0"/>
          <a:lstStyle>
            <a:lvl1pPr>
              <a:defRPr baseline="0">
                <a:solidFill>
                  <a:schemeClr val="tx1">
                    <a:lumMod val="20000"/>
                    <a:lumOff val="80000"/>
                  </a:schemeClr>
                </a:solidFill>
              </a:defRPr>
            </a:lvl1pPr>
          </a:lstStyle>
          <a:p>
            <a:pPr rtl="0"/>
            <a:fld id="{F4839ECD-B0F4-4E9C-8A41-C7FF6F05ABC7}" type="datetime1">
              <a:rPr lang="fr-FR" noProof="0" smtClean="0"/>
              <a:t>28/11/2023</a:t>
            </a:fld>
            <a:endParaRPr lang="fr-FR" noProof="0"/>
          </a:p>
        </p:txBody>
      </p:sp>
      <p:sp>
        <p:nvSpPr>
          <p:cNvPr id="5" name="Espace réservé du pied de page 4"/>
          <p:cNvSpPr>
            <a:spLocks noGrp="1"/>
          </p:cNvSpPr>
          <p:nvPr>
            <p:ph type="ftr" sz="quarter" idx="11"/>
          </p:nvPr>
        </p:nvSpPr>
        <p:spPr/>
        <p:txBody>
          <a:bodyPr rtlCol="0"/>
          <a:lstStyle>
            <a:lvl1pPr>
              <a:defRPr baseline="0">
                <a:solidFill>
                  <a:schemeClr val="tx1">
                    <a:lumMod val="20000"/>
                    <a:lumOff val="80000"/>
                  </a:schemeClr>
                </a:solidFill>
              </a:defRPr>
            </a:lvl1pPr>
          </a:lstStyle>
          <a:p>
            <a:pPr rtl="0"/>
            <a:endParaRPr lang="fr-FR" noProof="0"/>
          </a:p>
        </p:txBody>
      </p:sp>
      <p:sp>
        <p:nvSpPr>
          <p:cNvPr id="6" name="Espace réservé du numéro de diapositive 5"/>
          <p:cNvSpPr>
            <a:spLocks noGrp="1"/>
          </p:cNvSpPr>
          <p:nvPr>
            <p:ph type="sldNum" sz="quarter" idx="12"/>
          </p:nvPr>
        </p:nvSpPr>
        <p:spPr/>
        <p:txBody>
          <a:bodyPr rtlCol="0"/>
          <a:lstStyle>
            <a:lvl1pPr>
              <a:defRPr baseline="0">
                <a:solidFill>
                  <a:schemeClr val="tx1">
                    <a:lumMod val="20000"/>
                    <a:lumOff val="80000"/>
                  </a:schemeClr>
                </a:solidFill>
              </a:defRPr>
            </a:lvl1pPr>
          </a:lstStyle>
          <a:p>
            <a:pPr rtl="0"/>
            <a:fld id="{0FF54DE5-C571-48E8-A5BC-B369434E2F44}" type="slidenum">
              <a:rPr lang="fr-FR" noProof="0" smtClean="0"/>
              <a:pPr/>
              <a:t>‹N°›</a:t>
            </a:fld>
            <a:endParaRPr lang="fr-FR" noProof="0"/>
          </a:p>
        </p:txBody>
      </p:sp>
    </p:spTree>
    <p:extLst>
      <p:ext uri="{BB962C8B-B14F-4D97-AF65-F5344CB8AC3E}">
        <p14:creationId xmlns:p14="http://schemas.microsoft.com/office/powerpoint/2010/main" val="165975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nchor="b"/>
          <a:lstStyle>
            <a:lvl1pPr>
              <a:defRPr sz="3200"/>
            </a:lvl1pPr>
          </a:lstStyle>
          <a:p>
            <a:pPr rtl="0"/>
            <a:r>
              <a:rPr lang="fr-FR" noProof="0"/>
              <a:t>Modifiez le style du titre</a:t>
            </a:r>
          </a:p>
        </p:txBody>
      </p:sp>
      <p:sp>
        <p:nvSpPr>
          <p:cNvPr id="4" name="Espace réservé du texte 3"/>
          <p:cNvSpPr>
            <a:spLocks noGrp="1"/>
          </p:cNvSpPr>
          <p:nvPr>
            <p:ph type="body" sz="half" idx="2" hasCustomPrompt="1"/>
          </p:nvPr>
        </p:nvSpPr>
        <p:spPr>
          <a:xfrm>
            <a:off x="1104900" y="1600200"/>
            <a:ext cx="3396996" cy="4572000"/>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3" name="Espace réservé d’image 2" descr="Espace réservé vide pour ajouter une image. Cliquez sur l’espace réservé et sélectionnez l’image à ajouter."/>
          <p:cNvSpPr>
            <a:spLocks noGrp="1"/>
          </p:cNvSpPr>
          <p:nvPr>
            <p:ph type="pic" idx="1"/>
          </p:nvPr>
        </p:nvSpPr>
        <p:spPr>
          <a:xfrm>
            <a:off x="4654671" y="1600199"/>
            <a:ext cx="6430912" cy="4572001"/>
          </a:xfrm>
        </p:spPr>
        <p:txBody>
          <a:bodyPr tIns="118872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5" name="Espace réservé de la date 4"/>
          <p:cNvSpPr>
            <a:spLocks noGrp="1"/>
          </p:cNvSpPr>
          <p:nvPr>
            <p:ph type="dt" sz="half" idx="10"/>
          </p:nvPr>
        </p:nvSpPr>
        <p:spPr/>
        <p:txBody>
          <a:bodyPr rtlCol="0"/>
          <a:lstStyle/>
          <a:p>
            <a:pPr rtl="0"/>
            <a:fld id="{3B7C5CE0-6D1B-424F-996A-7CF1236C9093}" type="datetime1">
              <a:rPr lang="fr-FR" noProof="0" smtClean="0"/>
              <a:t>28/11/2023</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0FF54DE5-C571-48E8-A5BC-B369434E2F44}" type="slidenum">
              <a:rPr lang="fr-FR" noProof="0"/>
              <a:t>‹N°›</a:t>
            </a:fld>
            <a:endParaRPr lang="fr-FR" noProof="0"/>
          </a:p>
        </p:txBody>
      </p:sp>
    </p:spTree>
    <p:extLst>
      <p:ext uri="{BB962C8B-B14F-4D97-AF65-F5344CB8AC3E}">
        <p14:creationId xmlns:p14="http://schemas.microsoft.com/office/powerpoint/2010/main" val="76963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texte vertical 2"/>
          <p:cNvSpPr>
            <a:spLocks noGrp="1"/>
          </p:cNvSpPr>
          <p:nvPr>
            <p:ph type="body" orient="vert" idx="1" hasCustomPrompt="1"/>
          </p:nvPr>
        </p:nvSpPr>
        <p:spPr/>
        <p:txBody>
          <a:bodyPr vert="eaVert" rtlCol="0"/>
          <a:lstStyle>
            <a:lvl1pPr>
              <a:buNone/>
              <a:defRPr/>
            </a:lvl1pPr>
          </a:lstStyle>
          <a:p>
            <a:pPr marL="228600" marR="0" lvl="0" indent="-228600" algn="l" defTabSz="914400" rtl="0" eaLnBrk="1" fontAlgn="auto" latinLnBrk="0" hangingPunct="1">
              <a:lnSpc>
                <a:spcPct val="90000"/>
              </a:lnSpc>
              <a:spcBef>
                <a:spcPts val="1800"/>
              </a:spcBef>
              <a:spcAft>
                <a:spcPts val="0"/>
              </a:spcAft>
              <a:buClrTx/>
              <a:buSzTx/>
              <a:buFont typeface="Wingdings" panose="05000000000000000000" pitchFamily="2" charset="2"/>
              <a:buChar char="§"/>
              <a:tabLst/>
              <a:defRPr/>
            </a:pPr>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p:cNvSpPr>
            <a:spLocks noGrp="1"/>
          </p:cNvSpPr>
          <p:nvPr>
            <p:ph type="dt" sz="half" idx="10"/>
          </p:nvPr>
        </p:nvSpPr>
        <p:spPr/>
        <p:txBody>
          <a:bodyPr rtlCol="0"/>
          <a:lstStyle/>
          <a:p>
            <a:pPr rtl="0"/>
            <a:fld id="{4BBCED7F-8361-4784-80FC-58B2367AC205}" type="datetime1">
              <a:rPr lang="fr-FR" noProof="0" smtClean="0"/>
              <a:t>28/11/2023</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0FF54DE5-C571-48E8-A5BC-B369434E2F44}" type="slidenum">
              <a:rPr lang="fr-FR" noProof="0"/>
              <a:t>‹N°›</a:t>
            </a:fld>
            <a:endParaRPr lang="fr-FR" noProof="0"/>
          </a:p>
        </p:txBody>
      </p:sp>
    </p:spTree>
    <p:extLst>
      <p:ext uri="{BB962C8B-B14F-4D97-AF65-F5344CB8AC3E}">
        <p14:creationId xmlns:p14="http://schemas.microsoft.com/office/powerpoint/2010/main" val="201207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9372600" y="365125"/>
            <a:ext cx="1714500" cy="5811838"/>
          </a:xfrm>
        </p:spPr>
        <p:txBody>
          <a:bodyPr vert="eaVert" rtlCol="0"/>
          <a:lstStyle/>
          <a:p>
            <a:pPr rtl="0"/>
            <a:r>
              <a:rPr lang="fr-FR"/>
              <a:t>Modifiez le style du titre</a:t>
            </a:r>
            <a:endParaRPr lang="fr-FR" dirty="0"/>
          </a:p>
        </p:txBody>
      </p:sp>
      <p:sp>
        <p:nvSpPr>
          <p:cNvPr id="3" name="Espace réservé du texte vertical 2"/>
          <p:cNvSpPr>
            <a:spLocks noGrp="1"/>
          </p:cNvSpPr>
          <p:nvPr>
            <p:ph type="body" orient="vert" idx="1" hasCustomPrompt="1"/>
          </p:nvPr>
        </p:nvSpPr>
        <p:spPr>
          <a:xfrm>
            <a:off x="1104900" y="365125"/>
            <a:ext cx="8098896" cy="5811838"/>
          </a:xfrm>
        </p:spPr>
        <p:txBody>
          <a:bodyPr vert="eaVert" rtlCol="0"/>
          <a:lstStyle>
            <a:lvl1pPr>
              <a:buNone/>
              <a:defRPr/>
            </a:lvl1pPr>
          </a:lstStyle>
          <a:p>
            <a:pPr marL="228600" marR="0" lvl="0" indent="-228600" algn="l" defTabSz="914400" rtl="0" eaLnBrk="1" fontAlgn="auto" latinLnBrk="0" hangingPunct="1">
              <a:lnSpc>
                <a:spcPct val="90000"/>
              </a:lnSpc>
              <a:spcBef>
                <a:spcPts val="1800"/>
              </a:spcBef>
              <a:spcAft>
                <a:spcPts val="0"/>
              </a:spcAft>
              <a:buClrTx/>
              <a:buSzTx/>
              <a:buFont typeface="Wingdings" panose="05000000000000000000" pitchFamily="2" charset="2"/>
              <a:buChar char="§"/>
              <a:tabLst/>
              <a:defRPr/>
            </a:pPr>
            <a:r>
              <a:rPr lang="fr-FR" noProof="0" dirty="0"/>
              <a:t>Modifiez les styles du texte du masque</a:t>
            </a:r>
            <a:endParaRPr lang="fr-FR" dirty="0"/>
          </a:p>
          <a:p>
            <a:pPr lvl="1" rtl="0"/>
            <a:r>
              <a:rPr lang="fr-FR" dirty="0" err="1"/>
              <a:t>Deuxième</a:t>
            </a:r>
            <a:r>
              <a:rPr lang="fr-FR" dirty="0"/>
              <a:t> </a:t>
            </a:r>
            <a:r>
              <a:rPr lang="fr-FR" dirty="0" err="1"/>
              <a:t>niveau</a:t>
            </a:r>
            <a:endParaRPr lang="fr-FR" dirty="0"/>
          </a:p>
          <a:p>
            <a:pPr lvl="2" rtl="0"/>
            <a:r>
              <a:rPr lang="fr-FR" dirty="0" err="1"/>
              <a:t>Troisième</a:t>
            </a:r>
            <a:r>
              <a:rPr lang="fr-FR" dirty="0"/>
              <a:t> </a:t>
            </a:r>
            <a:r>
              <a:rPr lang="fr-FR" dirty="0" err="1"/>
              <a:t>niveau</a:t>
            </a:r>
            <a:endParaRPr lang="fr-FR" dirty="0"/>
          </a:p>
          <a:p>
            <a:pPr lvl="3" rtl="0"/>
            <a:r>
              <a:rPr lang="fr-FR" dirty="0" err="1"/>
              <a:t>Quatrième</a:t>
            </a:r>
            <a:r>
              <a:rPr lang="fr-FR" dirty="0"/>
              <a:t> </a:t>
            </a:r>
            <a:r>
              <a:rPr lang="fr-FR" dirty="0" err="1"/>
              <a:t>niveau</a:t>
            </a:r>
            <a:endParaRPr lang="fr-FR" dirty="0"/>
          </a:p>
          <a:p>
            <a:pPr lvl="4" rtl="0"/>
            <a:r>
              <a:rPr lang="fr-FR" dirty="0" err="1"/>
              <a:t>Cinquième</a:t>
            </a:r>
            <a:r>
              <a:rPr lang="fr-FR" dirty="0"/>
              <a:t> </a:t>
            </a:r>
            <a:r>
              <a:rPr lang="fr-FR" dirty="0" err="1"/>
              <a:t>niveau</a:t>
            </a:r>
            <a:endParaRPr lang="fr-FR" dirty="0"/>
          </a:p>
        </p:txBody>
      </p:sp>
      <p:sp>
        <p:nvSpPr>
          <p:cNvPr id="4" name="Espace réservé de la date 3"/>
          <p:cNvSpPr>
            <a:spLocks noGrp="1"/>
          </p:cNvSpPr>
          <p:nvPr>
            <p:ph type="dt" sz="half" idx="10"/>
          </p:nvPr>
        </p:nvSpPr>
        <p:spPr/>
        <p:txBody>
          <a:bodyPr rtlCol="0"/>
          <a:lstStyle/>
          <a:p>
            <a:pPr rtl="0"/>
            <a:fld id="{FCC782E0-924C-4C80-878E-1A91F4E2D435}" type="datetime1">
              <a:rPr lang="fr-FR" smtClean="0"/>
              <a:t>28/11/2023</a:t>
            </a:fld>
            <a:endParaRPr lang="fr-FR" dirty="0"/>
          </a:p>
        </p:txBody>
      </p:sp>
      <p:sp>
        <p:nvSpPr>
          <p:cNvPr id="5" name="Espace réservé du pied de page 4"/>
          <p:cNvSpPr>
            <a:spLocks noGrp="1"/>
          </p:cNvSpPr>
          <p:nvPr>
            <p:ph type="ftr" sz="quarter" idx="11"/>
          </p:nvPr>
        </p:nvSpPr>
        <p:spPr/>
        <p:txBody>
          <a:bodyPr rtlCol="0"/>
          <a:lstStyle/>
          <a:p>
            <a:pPr rtl="0"/>
            <a:endParaRPr lang="fr-FR" dirty="0"/>
          </a:p>
        </p:txBody>
      </p:sp>
      <p:sp>
        <p:nvSpPr>
          <p:cNvPr id="6" name="Espace réservé du numéro de diapositive 5"/>
          <p:cNvSpPr>
            <a:spLocks noGrp="1"/>
          </p:cNvSpPr>
          <p:nvPr>
            <p:ph type="sldNum" sz="quarter" idx="12"/>
          </p:nvPr>
        </p:nvSpPr>
        <p:spPr/>
        <p:txBody>
          <a:bodyPr rtlCol="0"/>
          <a:lstStyle/>
          <a:p>
            <a:pPr rtl="0"/>
            <a:fld id="{0FF54DE5-C571-48E8-A5BC-B369434E2F44}" type="slidenum">
              <a:rPr lang="fr-FR"/>
              <a:t>‹N°›</a:t>
            </a:fld>
            <a:endParaRPr lang="fr-FR" dirty="0"/>
          </a:p>
        </p:txBody>
      </p:sp>
      <p:grpSp>
        <p:nvGrpSpPr>
          <p:cNvPr id="7" name="Groupe 6"/>
          <p:cNvGrpSpPr/>
          <p:nvPr/>
        </p:nvGrpSpPr>
        <p:grpSpPr>
          <a:xfrm rot="5400000">
            <a:off x="6514047" y="3228843"/>
            <a:ext cx="5632704" cy="84403"/>
            <a:chOff x="1073150" y="1219201"/>
            <a:chExt cx="10058400" cy="63125"/>
          </a:xfrm>
        </p:grpSpPr>
        <p:cxnSp>
          <p:nvCxnSpPr>
            <p:cNvPr id="8" name="Connecteur droit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Connecteur droit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9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idx="1" hasCustomPrompt="1"/>
          </p:nvPr>
        </p:nvSpPr>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9B246BB8-95D5-4925-A156-AFC4162AE5A9}" type="datetime1">
              <a:rPr lang="fr-FR" noProof="0" smtClean="0"/>
              <a:t>28/11/2023</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0FF54DE5-C571-48E8-A5BC-B369434E2F44}" type="slidenum">
              <a:rPr lang="fr-FR" noProof="0"/>
              <a:t>‹N°›</a:t>
            </a:fld>
            <a:endParaRPr lang="fr-FR" noProof="0"/>
          </a:p>
        </p:txBody>
      </p:sp>
    </p:spTree>
    <p:extLst>
      <p:ext uri="{BB962C8B-B14F-4D97-AF65-F5344CB8AC3E}">
        <p14:creationId xmlns:p14="http://schemas.microsoft.com/office/powerpoint/2010/main" val="378687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iapositive de titre avec image">
    <p:spTree>
      <p:nvGrpSpPr>
        <p:cNvPr id="1" name=""/>
        <p:cNvGrpSpPr/>
        <p:nvPr/>
      </p:nvGrpSpPr>
      <p:grpSpPr>
        <a:xfrm>
          <a:off x="0" y="0"/>
          <a:ext cx="0" cy="0"/>
          <a:chOff x="0" y="0"/>
          <a:chExt cx="0" cy="0"/>
        </a:xfrm>
      </p:grpSpPr>
      <p:sp>
        <p:nvSpPr>
          <p:cNvPr id="2" name="Titre 1"/>
          <p:cNvSpPr>
            <a:spLocks noGrp="1"/>
          </p:cNvSpPr>
          <p:nvPr>
            <p:ph type="ctrTitle"/>
          </p:nvPr>
        </p:nvSpPr>
        <p:spPr>
          <a:xfrm>
            <a:off x="1104900" y="2292094"/>
            <a:ext cx="5734050" cy="2219691"/>
          </a:xfrm>
        </p:spPr>
        <p:txBody>
          <a:bodyPr rtlCol="0" anchor="ctr">
            <a:normAutofit/>
          </a:bodyPr>
          <a:lstStyle>
            <a:lvl1pPr algn="l">
              <a:defRPr sz="4400" cap="all" baseline="0"/>
            </a:lvl1pPr>
          </a:lstStyle>
          <a:p>
            <a:pPr rtl="0"/>
            <a:r>
              <a:rPr lang="fr-FR" noProof="0"/>
              <a:t>Modifiez le style du titre</a:t>
            </a:r>
          </a:p>
        </p:txBody>
      </p:sp>
      <p:sp>
        <p:nvSpPr>
          <p:cNvPr id="3" name="Sous-titre 2"/>
          <p:cNvSpPr>
            <a:spLocks noGrp="1"/>
          </p:cNvSpPr>
          <p:nvPr>
            <p:ph type="subTitle" idx="1"/>
          </p:nvPr>
        </p:nvSpPr>
        <p:spPr>
          <a:xfrm>
            <a:off x="1104900" y="4511784"/>
            <a:ext cx="5734050" cy="955565"/>
          </a:xfrm>
        </p:spPr>
        <p:txBody>
          <a:bodyPr rtlCol="0">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
        <p:nvSpPr>
          <p:cNvPr id="11" name="Espace réservé d’image 10" descr="Espace réservé vide pour ajouter une image. Cliquez sur l’espace réservé et sélectionnez l’image à ajouter."/>
          <p:cNvSpPr>
            <a:spLocks noGrp="1"/>
          </p:cNvSpPr>
          <p:nvPr>
            <p:ph type="pic" sz="quarter" idx="13"/>
          </p:nvPr>
        </p:nvSpPr>
        <p:spPr>
          <a:xfrm>
            <a:off x="6981063" y="1310656"/>
            <a:ext cx="5210937" cy="4208604"/>
          </a:xfrm>
          <a:solidFill>
            <a:schemeClr val="tx1">
              <a:lumMod val="20000"/>
              <a:lumOff val="80000"/>
            </a:schemeClr>
          </a:solidFill>
        </p:spPr>
        <p:txBody>
          <a:bodyPr tIns="1005840" rtlCol="0"/>
          <a:lstStyle>
            <a:lvl1pPr marL="0" indent="0" algn="ctr">
              <a:buNone/>
              <a:defRPr/>
            </a:lvl1pPr>
          </a:lstStyle>
          <a:p>
            <a:pPr rtl="0"/>
            <a:r>
              <a:rPr lang="fr-FR" noProof="0"/>
              <a:t>Cliquez sur l'icône pour ajouter une image</a:t>
            </a:r>
          </a:p>
        </p:txBody>
      </p:sp>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grpSp>
        <p:nvGrpSpPr>
          <p:cNvPr id="14" name="Groupe 13"/>
          <p:cNvGrpSpPr/>
          <p:nvPr/>
        </p:nvGrpSpPr>
        <p:grpSpPr>
          <a:xfrm>
            <a:off x="0" y="1143000"/>
            <a:ext cx="12192000" cy="63125"/>
            <a:chOff x="507492" y="1501519"/>
            <a:chExt cx="8129016" cy="63125"/>
          </a:xfrm>
        </p:grpSpPr>
        <p:cxnSp>
          <p:nvCxnSpPr>
            <p:cNvPr id="15" name="Connecteur droit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Connecteur droit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pic>
        <p:nvPicPr>
          <p:cNvPr id="10" name="Image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5880" y="0"/>
            <a:ext cx="1747524" cy="2292094"/>
          </a:xfrm>
          <a:prstGeom prst="rect">
            <a:avLst/>
          </a:prstGeom>
        </p:spPr>
      </p:pic>
      <p:grpSp>
        <p:nvGrpSpPr>
          <p:cNvPr id="13" name="Groupe 12"/>
          <p:cNvGrpSpPr/>
          <p:nvPr/>
        </p:nvGrpSpPr>
        <p:grpSpPr>
          <a:xfrm rot="10800000">
            <a:off x="0" y="5645510"/>
            <a:ext cx="12192000" cy="63125"/>
            <a:chOff x="507492" y="1501519"/>
            <a:chExt cx="8129016" cy="63125"/>
          </a:xfrm>
        </p:grpSpPr>
        <p:cxnSp>
          <p:nvCxnSpPr>
            <p:cNvPr id="17" name="Connecteur droit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Tree>
    <p:extLst>
      <p:ext uri="{BB962C8B-B14F-4D97-AF65-F5344CB8AC3E}">
        <p14:creationId xmlns:p14="http://schemas.microsoft.com/office/powerpoint/2010/main" val="267394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En-tête de section">
    <p:spTree>
      <p:nvGrpSpPr>
        <p:cNvPr id="1" name=""/>
        <p:cNvGrpSpPr/>
        <p:nvPr/>
      </p:nvGrpSpPr>
      <p:grpSpPr>
        <a:xfrm>
          <a:off x="0" y="0"/>
          <a:ext cx="0" cy="0"/>
          <a:chOff x="0" y="0"/>
          <a:chExt cx="0" cy="0"/>
        </a:xfrm>
      </p:grpSpPr>
      <p:grpSp>
        <p:nvGrpSpPr>
          <p:cNvPr id="8" name="Groupe 7"/>
          <p:cNvGrpSpPr/>
          <p:nvPr/>
        </p:nvGrpSpPr>
        <p:grpSpPr>
          <a:xfrm>
            <a:off x="0" y="2514600"/>
            <a:ext cx="12192000" cy="3194035"/>
            <a:chOff x="647402" y="2514600"/>
            <a:chExt cx="10838688" cy="3194035"/>
          </a:xfrm>
        </p:grpSpPr>
        <p:grpSp>
          <p:nvGrpSpPr>
            <p:cNvPr id="9" name="Groupe 8"/>
            <p:cNvGrpSpPr/>
            <p:nvPr/>
          </p:nvGrpSpPr>
          <p:grpSpPr>
            <a:xfrm>
              <a:off x="647402" y="2514600"/>
              <a:ext cx="10838688" cy="63125"/>
              <a:chOff x="507492" y="1501519"/>
              <a:chExt cx="8129016" cy="63125"/>
            </a:xfrm>
          </p:grpSpPr>
          <p:cxnSp>
            <p:nvCxnSpPr>
              <p:cNvPr id="14" name="Connecteur droit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grpSp>
          <p:nvGrpSpPr>
            <p:cNvPr id="11" name="Groupe 10"/>
            <p:cNvGrpSpPr/>
            <p:nvPr/>
          </p:nvGrpSpPr>
          <p:grpSpPr>
            <a:xfrm rot="10800000">
              <a:off x="647402" y="5645510"/>
              <a:ext cx="10838688" cy="63125"/>
              <a:chOff x="507492" y="1501519"/>
              <a:chExt cx="8129016" cy="63125"/>
            </a:xfrm>
          </p:grpSpPr>
          <p:cxnSp>
            <p:nvCxnSpPr>
              <p:cNvPr id="12" name="Connecteur droit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Connecteur droit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pic>
        <p:nvPicPr>
          <p:cNvPr id="7" name="Image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5880" y="0"/>
            <a:ext cx="1783188" cy="2971806"/>
          </a:xfrm>
          <a:prstGeom prst="rect">
            <a:avLst/>
          </a:prstGeom>
        </p:spPr>
      </p:pic>
      <p:sp>
        <p:nvSpPr>
          <p:cNvPr id="2" name="Titre 1"/>
          <p:cNvSpPr>
            <a:spLocks noGrp="1"/>
          </p:cNvSpPr>
          <p:nvPr>
            <p:ph type="title"/>
          </p:nvPr>
        </p:nvSpPr>
        <p:spPr>
          <a:xfrm>
            <a:off x="1104899" y="2971806"/>
            <a:ext cx="10071099" cy="1684150"/>
          </a:xfrm>
        </p:spPr>
        <p:txBody>
          <a:bodyPr rtlCol="0" anchor="ctr">
            <a:normAutofit/>
          </a:bodyPr>
          <a:lstStyle>
            <a:lvl1pPr>
              <a:defRPr sz="4400" cap="all" baseline="0">
                <a:solidFill>
                  <a:schemeClr val="bg1"/>
                </a:solidFill>
              </a:defRPr>
            </a:lvl1pPr>
          </a:lstStyle>
          <a:p>
            <a:pPr rtl="0"/>
            <a:r>
              <a:rPr lang="fr-FR" noProof="0"/>
              <a:t>Modifiez le style du titre</a:t>
            </a:r>
          </a:p>
        </p:txBody>
      </p:sp>
      <p:sp>
        <p:nvSpPr>
          <p:cNvPr id="3" name="Espace réservé du texte 2"/>
          <p:cNvSpPr>
            <a:spLocks noGrp="1"/>
          </p:cNvSpPr>
          <p:nvPr>
            <p:ph type="body" idx="1" hasCustomPrompt="1"/>
          </p:nvPr>
        </p:nvSpPr>
        <p:spPr>
          <a:xfrm>
            <a:off x="1104899" y="4655956"/>
            <a:ext cx="10071099" cy="509750"/>
          </a:xfrm>
        </p:spPr>
        <p:txBody>
          <a:bodyPr rtlCol="0">
            <a:normAutofit/>
          </a:bodyPr>
          <a:lstStyle>
            <a:lvl1pPr marL="0" indent="0">
              <a:spcBef>
                <a:spcPts val="0"/>
              </a:spcBef>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Modifiez les styles du texte du masque</a:t>
            </a:r>
          </a:p>
        </p:txBody>
      </p:sp>
      <p:sp>
        <p:nvSpPr>
          <p:cNvPr id="4" name="Espace réservé de la date 3"/>
          <p:cNvSpPr>
            <a:spLocks noGrp="1"/>
          </p:cNvSpPr>
          <p:nvPr>
            <p:ph type="dt" sz="half" idx="10"/>
          </p:nvPr>
        </p:nvSpPr>
        <p:spPr/>
        <p:txBody>
          <a:bodyPr rtlCol="0"/>
          <a:lstStyle/>
          <a:p>
            <a:pPr rtl="0"/>
            <a:fld id="{EE95B23C-F89E-4A0C-B025-739D1C093814}" type="datetime1">
              <a:rPr lang="fr-FR" noProof="0" smtClean="0"/>
              <a:t>28/11/2023</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0FF54DE5-C571-48E8-A5BC-B369434E2F44}" type="slidenum">
              <a:rPr lang="fr-FR" noProof="0"/>
              <a:t>‹N°›</a:t>
            </a:fld>
            <a:endParaRPr lang="fr-FR" noProof="0"/>
          </a:p>
        </p:txBody>
      </p:sp>
    </p:spTree>
    <p:extLst>
      <p:ext uri="{BB962C8B-B14F-4D97-AF65-F5344CB8AC3E}">
        <p14:creationId xmlns:p14="http://schemas.microsoft.com/office/powerpoint/2010/main" val="360267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sz="half" idx="1" hasCustomPrompt="1"/>
          </p:nvPr>
        </p:nvSpPr>
        <p:spPr>
          <a:xfrm>
            <a:off x="1104900" y="1600200"/>
            <a:ext cx="4914900" cy="4571999"/>
          </a:xfrm>
        </p:spPr>
        <p:txBody>
          <a:bodyPr rtlCol="0"/>
          <a:lstStyle>
            <a:lvl5pPr>
              <a:defRPr/>
            </a:lvl5pPr>
            <a:lvl6pPr>
              <a:defRPr/>
            </a:lvl6pPr>
            <a:lvl7pPr>
              <a:defRPr/>
            </a:lvl7pPr>
            <a:lvl8pPr>
              <a:defRPr/>
            </a:lvl8pPr>
            <a:lvl9pPr>
              <a:defRPr/>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p:cNvSpPr>
            <a:spLocks noGrp="1"/>
          </p:cNvSpPr>
          <p:nvPr>
            <p:ph sz="half" idx="2" hasCustomPrompt="1"/>
          </p:nvPr>
        </p:nvSpPr>
        <p:spPr>
          <a:xfrm>
            <a:off x="6172200" y="1600200"/>
            <a:ext cx="4914900" cy="4571999"/>
          </a:xfrm>
        </p:spPr>
        <p:txBody>
          <a:bodyPr rtlCol="0"/>
          <a:lstStyle>
            <a:lvl5pPr>
              <a:defRPr/>
            </a:lvl5pPr>
            <a:lvl6pPr>
              <a:defRPr/>
            </a:lvl6pPr>
            <a:lvl7pPr>
              <a:defRPr/>
            </a:lvl7pPr>
            <a:lvl8pPr>
              <a:defRPr/>
            </a:lvl8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e la date 4"/>
          <p:cNvSpPr>
            <a:spLocks noGrp="1"/>
          </p:cNvSpPr>
          <p:nvPr>
            <p:ph type="dt" sz="half" idx="10"/>
          </p:nvPr>
        </p:nvSpPr>
        <p:spPr/>
        <p:txBody>
          <a:bodyPr rtlCol="0"/>
          <a:lstStyle/>
          <a:p>
            <a:pPr rtl="0"/>
            <a:fld id="{157D3DD3-58BE-41AA-B645-7E41A687D1FB}" type="datetime1">
              <a:rPr lang="fr-FR" noProof="0" smtClean="0"/>
              <a:t>28/11/2023</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0FF54DE5-C571-48E8-A5BC-B369434E2F44}" type="slidenum">
              <a:rPr lang="fr-FR" noProof="0"/>
              <a:t>‹N°›</a:t>
            </a:fld>
            <a:endParaRPr lang="fr-FR" noProof="0"/>
          </a:p>
        </p:txBody>
      </p:sp>
    </p:spTree>
    <p:extLst>
      <p:ext uri="{BB962C8B-B14F-4D97-AF65-F5344CB8AC3E}">
        <p14:creationId xmlns:p14="http://schemas.microsoft.com/office/powerpoint/2010/main" val="352779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texte 2"/>
          <p:cNvSpPr>
            <a:spLocks noGrp="1"/>
          </p:cNvSpPr>
          <p:nvPr>
            <p:ph type="body" idx="1" hasCustomPrompt="1"/>
          </p:nvPr>
        </p:nvSpPr>
        <p:spPr>
          <a:xfrm>
            <a:off x="1104900" y="1600200"/>
            <a:ext cx="4919472" cy="823912"/>
          </a:xfrm>
        </p:spPr>
        <p:txBody>
          <a:bodyPr rtlCol="0"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4" name="Espace réservé du contenu 3"/>
          <p:cNvSpPr>
            <a:spLocks noGrp="1"/>
          </p:cNvSpPr>
          <p:nvPr>
            <p:ph sz="half" idx="2" hasCustomPrompt="1"/>
          </p:nvPr>
        </p:nvSpPr>
        <p:spPr>
          <a:xfrm>
            <a:off x="1104900" y="2424112"/>
            <a:ext cx="4919472" cy="374808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p:cNvSpPr>
            <a:spLocks noGrp="1"/>
          </p:cNvSpPr>
          <p:nvPr>
            <p:ph type="body" sz="quarter" idx="3" hasCustomPrompt="1"/>
          </p:nvPr>
        </p:nvSpPr>
        <p:spPr>
          <a:xfrm>
            <a:off x="6166110" y="1600200"/>
            <a:ext cx="4919472" cy="823912"/>
          </a:xfrm>
        </p:spPr>
        <p:txBody>
          <a:bodyPr rtlCol="0"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6" name="Espace réservé du contenu 5"/>
          <p:cNvSpPr>
            <a:spLocks noGrp="1"/>
          </p:cNvSpPr>
          <p:nvPr>
            <p:ph sz="quarter" idx="4" hasCustomPrompt="1"/>
          </p:nvPr>
        </p:nvSpPr>
        <p:spPr>
          <a:xfrm>
            <a:off x="6166110" y="2424112"/>
            <a:ext cx="4919472" cy="374808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p:cNvSpPr>
            <a:spLocks noGrp="1"/>
          </p:cNvSpPr>
          <p:nvPr>
            <p:ph type="dt" sz="half" idx="10"/>
          </p:nvPr>
        </p:nvSpPr>
        <p:spPr/>
        <p:txBody>
          <a:bodyPr rtlCol="0"/>
          <a:lstStyle/>
          <a:p>
            <a:pPr rtl="0"/>
            <a:fld id="{AB2A5C24-7937-4C9A-B774-F693B38FC3A3}" type="datetime1">
              <a:rPr lang="fr-FR" noProof="0" smtClean="0"/>
              <a:t>28/11/2023</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0FF54DE5-C571-48E8-A5BC-B369434E2F44}" type="slidenum">
              <a:rPr lang="fr-FR" noProof="0"/>
              <a:t>‹N°›</a:t>
            </a:fld>
            <a:endParaRPr lang="fr-FR" noProof="0"/>
          </a:p>
        </p:txBody>
      </p:sp>
    </p:spTree>
    <p:extLst>
      <p:ext uri="{BB962C8B-B14F-4D97-AF65-F5344CB8AC3E}">
        <p14:creationId xmlns:p14="http://schemas.microsoft.com/office/powerpoint/2010/main" val="397101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e la date 2"/>
          <p:cNvSpPr>
            <a:spLocks noGrp="1"/>
          </p:cNvSpPr>
          <p:nvPr>
            <p:ph type="dt" sz="half" idx="10"/>
          </p:nvPr>
        </p:nvSpPr>
        <p:spPr/>
        <p:txBody>
          <a:bodyPr rtlCol="0"/>
          <a:lstStyle/>
          <a:p>
            <a:pPr rtl="0"/>
            <a:fld id="{B79A013D-9941-4648-9393-6D6C3D9A3531}" type="datetime1">
              <a:rPr lang="fr-FR" noProof="0" smtClean="0"/>
              <a:t>28/11/2023</a:t>
            </a:fld>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0FF54DE5-C571-48E8-A5BC-B369434E2F44}" type="slidenum">
              <a:rPr lang="fr-FR" noProof="0"/>
              <a:t>‹N°›</a:t>
            </a:fld>
            <a:endParaRPr lang="fr-FR" noProof="0"/>
          </a:p>
        </p:txBody>
      </p:sp>
    </p:spTree>
    <p:extLst>
      <p:ext uri="{BB962C8B-B14F-4D97-AF65-F5344CB8AC3E}">
        <p14:creationId xmlns:p14="http://schemas.microsoft.com/office/powerpoint/2010/main" val="175811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62DD9261-D922-4D8A-993C-015074B78B12}" type="datetime1">
              <a:rPr lang="fr-FR" noProof="0" smtClean="0"/>
              <a:t>28/11/2023</a:t>
            </a:fld>
            <a:endParaRPr lang="fr-FR" noProof="0"/>
          </a:p>
        </p:txBody>
      </p:sp>
      <p:sp>
        <p:nvSpPr>
          <p:cNvPr id="3" name="Espace réservé du pied de page 2"/>
          <p:cNvSpPr>
            <a:spLocks noGrp="1"/>
          </p:cNvSpPr>
          <p:nvPr>
            <p:ph type="ftr" sz="quarter" idx="11"/>
          </p:nvPr>
        </p:nvSpPr>
        <p:spPr/>
        <p:txBody>
          <a:bodyPr rtlCol="0"/>
          <a:lstStyle/>
          <a:p>
            <a:pPr rtl="0"/>
            <a:endParaRPr lang="fr-FR" noProof="0"/>
          </a:p>
        </p:txBody>
      </p:sp>
      <p:sp>
        <p:nvSpPr>
          <p:cNvPr id="4" name="Espace réservé du numéro de diapositive 3"/>
          <p:cNvSpPr>
            <a:spLocks noGrp="1"/>
          </p:cNvSpPr>
          <p:nvPr>
            <p:ph type="sldNum" sz="quarter" idx="12"/>
          </p:nvPr>
        </p:nvSpPr>
        <p:spPr/>
        <p:txBody>
          <a:bodyPr rtlCol="0"/>
          <a:lstStyle/>
          <a:p>
            <a:pPr rtl="0"/>
            <a:fld id="{0FF54DE5-C571-48E8-A5BC-B369434E2F44}" type="slidenum">
              <a:rPr lang="fr-FR" noProof="0"/>
              <a:t>‹N°›</a:t>
            </a:fld>
            <a:endParaRPr lang="fr-FR" noProof="0"/>
          </a:p>
        </p:txBody>
      </p:sp>
    </p:spTree>
    <p:extLst>
      <p:ext uri="{BB962C8B-B14F-4D97-AF65-F5344CB8AC3E}">
        <p14:creationId xmlns:p14="http://schemas.microsoft.com/office/powerpoint/2010/main" val="3024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nchor="b"/>
          <a:lstStyle>
            <a:lvl1pPr>
              <a:defRPr sz="3200"/>
            </a:lvl1pPr>
          </a:lstStyle>
          <a:p>
            <a:pPr rtl="0"/>
            <a:r>
              <a:rPr lang="fr-FR" noProof="0"/>
              <a:t>Modifiez le style du titre</a:t>
            </a:r>
          </a:p>
        </p:txBody>
      </p:sp>
      <p:sp>
        <p:nvSpPr>
          <p:cNvPr id="4" name="Espace réservé du texte 3"/>
          <p:cNvSpPr>
            <a:spLocks noGrp="1"/>
          </p:cNvSpPr>
          <p:nvPr>
            <p:ph type="body" sz="half" idx="2" hasCustomPrompt="1"/>
          </p:nvPr>
        </p:nvSpPr>
        <p:spPr>
          <a:xfrm>
            <a:off x="1104900" y="1600200"/>
            <a:ext cx="4384548" cy="4572000"/>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3" name="Espace réservé du contenu 2"/>
          <p:cNvSpPr>
            <a:spLocks noGrp="1"/>
          </p:cNvSpPr>
          <p:nvPr>
            <p:ph idx="1" hasCustomPrompt="1"/>
          </p:nvPr>
        </p:nvSpPr>
        <p:spPr>
          <a:xfrm>
            <a:off x="5641848" y="1600199"/>
            <a:ext cx="5445252" cy="4572001"/>
          </a:xfrm>
        </p:spPr>
        <p:txBody>
          <a:bodyPr rtlCol="0">
            <a:normAutofit/>
          </a:bodyPr>
          <a:lstStyle>
            <a:lvl1pPr>
              <a:defRPr sz="2000"/>
            </a:lvl1pPr>
            <a:lvl2pPr>
              <a:defRPr sz="16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e la date 4"/>
          <p:cNvSpPr>
            <a:spLocks noGrp="1"/>
          </p:cNvSpPr>
          <p:nvPr>
            <p:ph type="dt" sz="half" idx="10"/>
          </p:nvPr>
        </p:nvSpPr>
        <p:spPr/>
        <p:txBody>
          <a:bodyPr rtlCol="0"/>
          <a:lstStyle/>
          <a:p>
            <a:pPr rtl="0"/>
            <a:fld id="{6540C66C-A21E-4010-856D-58DDEC1C5A07}" type="datetime1">
              <a:rPr lang="fr-FR" noProof="0" smtClean="0"/>
              <a:t>28/11/2023</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0FF54DE5-C571-48E8-A5BC-B369434E2F44}" type="slidenum">
              <a:rPr lang="fr-FR" noProof="0"/>
              <a:t>‹N°›</a:t>
            </a:fld>
            <a:endParaRPr lang="fr-FR" noProof="0"/>
          </a:p>
        </p:txBody>
      </p:sp>
    </p:spTree>
    <p:extLst>
      <p:ext uri="{BB962C8B-B14F-4D97-AF65-F5344CB8AC3E}">
        <p14:creationId xmlns:p14="http://schemas.microsoft.com/office/powerpoint/2010/main" val="376976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1104900" y="76200"/>
            <a:ext cx="9980682" cy="1096962"/>
          </a:xfrm>
          <a:prstGeom prst="rect">
            <a:avLst/>
          </a:prstGeom>
        </p:spPr>
        <p:txBody>
          <a:bodyPr vert="horz" lIns="0" tIns="45720" rIns="0" bIns="45720" rtlCol="0" anchor="b">
            <a:normAutofit/>
          </a:bodyPr>
          <a:lstStyle/>
          <a:p>
            <a:pPr rtl="0"/>
            <a:r>
              <a:rPr lang="fr-FR" noProof="0"/>
              <a:t>Modifiez le style du titre</a:t>
            </a:r>
          </a:p>
        </p:txBody>
      </p:sp>
      <p:sp>
        <p:nvSpPr>
          <p:cNvPr id="3" name="Espace réservé du texte 2"/>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a:p>
            <a:pPr lvl="5" rtl="0"/>
            <a:r>
              <a:rPr lang="fr-FR" noProof="0"/>
              <a:t>Sixième niveau</a:t>
            </a:r>
          </a:p>
          <a:p>
            <a:pPr lvl="6" rtl="0"/>
            <a:r>
              <a:rPr lang="fr-FR" noProof="0"/>
              <a:t>Septième niveau</a:t>
            </a:r>
          </a:p>
          <a:p>
            <a:pPr lvl="7" rtl="0"/>
            <a:r>
              <a:rPr lang="fr-FR" noProof="0"/>
              <a:t>Huitième niveau</a:t>
            </a:r>
          </a:p>
          <a:p>
            <a:pPr lvl="8" rtl="0"/>
            <a:r>
              <a:rPr lang="fr-FR" noProof="0"/>
              <a:t>Neuvième niveau</a:t>
            </a:r>
          </a:p>
        </p:txBody>
      </p:sp>
      <p:sp>
        <p:nvSpPr>
          <p:cNvPr id="4" name="Espace réservé de la date 3"/>
          <p:cNvSpPr>
            <a:spLocks noGrp="1"/>
          </p:cNvSpPr>
          <p:nvPr>
            <p:ph type="dt" sz="half" idx="2"/>
          </p:nvPr>
        </p:nvSpPr>
        <p:spPr>
          <a:xfrm>
            <a:off x="1104899" y="6356351"/>
            <a:ext cx="1829559" cy="365125"/>
          </a:xfrm>
          <a:prstGeom prst="rect">
            <a:avLst/>
          </a:prstGeom>
        </p:spPr>
        <p:txBody>
          <a:bodyPr vert="horz" lIns="0" tIns="45720" rIns="0" bIns="45720" rtlCol="0" anchor="ctr"/>
          <a:lstStyle>
            <a:lvl1pPr algn="l">
              <a:defRPr sz="1200" baseline="0">
                <a:solidFill>
                  <a:schemeClr val="tx1">
                    <a:lumMod val="75000"/>
                  </a:schemeClr>
                </a:solidFill>
              </a:defRPr>
            </a:lvl1pPr>
          </a:lstStyle>
          <a:p>
            <a:pPr rtl="0"/>
            <a:fld id="{7ED33F8C-BA28-4341-BFF2-691DB4C88DBD}" type="datetime1">
              <a:rPr lang="fr-FR" noProof="0" smtClean="0"/>
              <a:t>28/11/2023</a:t>
            </a:fld>
            <a:endParaRPr lang="fr-FR" noProof="0"/>
          </a:p>
        </p:txBody>
      </p:sp>
      <p:sp>
        <p:nvSpPr>
          <p:cNvPr id="5" name="Espace réservé du pied de page 4"/>
          <p:cNvSpPr>
            <a:spLocks noGrp="1"/>
          </p:cNvSpPr>
          <p:nvPr>
            <p:ph type="ftr" sz="quarter" idx="3"/>
          </p:nvPr>
        </p:nvSpPr>
        <p:spPr>
          <a:xfrm>
            <a:off x="2934459" y="6356350"/>
            <a:ext cx="6323082" cy="365126"/>
          </a:xfrm>
          <a:prstGeom prst="rect">
            <a:avLst/>
          </a:prstGeom>
        </p:spPr>
        <p:txBody>
          <a:bodyPr vert="horz" lIns="0" tIns="45720" rIns="0" bIns="45720" rtlCol="0" anchor="ctr"/>
          <a:lstStyle>
            <a:lvl1pPr algn="ctr">
              <a:defRPr sz="1200" baseline="0">
                <a:solidFill>
                  <a:schemeClr val="tx1">
                    <a:lumMod val="75000"/>
                  </a:schemeClr>
                </a:solidFill>
              </a:defRPr>
            </a:lvl1pPr>
          </a:lstStyle>
          <a:p>
            <a:pPr rtl="0"/>
            <a:endParaRPr lang="fr-FR" noProof="0"/>
          </a:p>
        </p:txBody>
      </p:sp>
      <p:sp>
        <p:nvSpPr>
          <p:cNvPr id="6" name="Espace réservé du numéro de diapositive 5"/>
          <p:cNvSpPr>
            <a:spLocks noGrp="1"/>
          </p:cNvSpPr>
          <p:nvPr>
            <p:ph type="sldNum" sz="quarter" idx="4"/>
          </p:nvPr>
        </p:nvSpPr>
        <p:spPr>
          <a:xfrm>
            <a:off x="9256782" y="6356351"/>
            <a:ext cx="1828800" cy="365125"/>
          </a:xfrm>
          <a:prstGeom prst="rect">
            <a:avLst/>
          </a:prstGeom>
        </p:spPr>
        <p:txBody>
          <a:bodyPr vert="horz" lIns="0" tIns="45720" rIns="0" bIns="45720" rtlCol="0" anchor="ctr"/>
          <a:lstStyle>
            <a:lvl1pPr algn="r">
              <a:defRPr sz="1200" baseline="0">
                <a:solidFill>
                  <a:schemeClr val="tx1">
                    <a:lumMod val="75000"/>
                  </a:schemeClr>
                </a:solidFill>
              </a:defRPr>
            </a:lvl1pPr>
          </a:lstStyle>
          <a:p>
            <a:pPr rtl="0"/>
            <a:fld id="{0FF54DE5-C571-48E8-A5BC-B369434E2F44}" type="slidenum">
              <a:rPr lang="fr-FR" noProof="0" smtClean="0"/>
              <a:pPr/>
              <a:t>‹N°›</a:t>
            </a:fld>
            <a:endParaRPr lang="fr-FR" noProof="0"/>
          </a:p>
        </p:txBody>
      </p:sp>
      <p:grpSp>
        <p:nvGrpSpPr>
          <p:cNvPr id="15" name="Groupe 14"/>
          <p:cNvGrpSpPr/>
          <p:nvPr/>
        </p:nvGrpSpPr>
        <p:grpSpPr>
          <a:xfrm>
            <a:off x="1103376" y="1219201"/>
            <a:ext cx="9985248" cy="84403"/>
            <a:chOff x="1073150" y="1219201"/>
            <a:chExt cx="10058400" cy="63125"/>
          </a:xfrm>
        </p:grpSpPr>
        <p:cxnSp>
          <p:nvCxnSpPr>
            <p:cNvPr id="13" name="Connecteur droit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Connecteur droit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6251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svg"/><Relationship Id="rId3" Type="http://schemas.openxmlformats.org/officeDocument/2006/relationships/image" Target="../media/image43.png"/><Relationship Id="rId7" Type="http://schemas.openxmlformats.org/officeDocument/2006/relationships/image" Target="../media/image47.svg"/><Relationship Id="rId12" Type="http://schemas.openxmlformats.org/officeDocument/2006/relationships/image" Target="../media/image52.png"/><Relationship Id="rId2" Type="http://schemas.openxmlformats.org/officeDocument/2006/relationships/image" Target="../media/image42.png"/><Relationship Id="rId1" Type="http://schemas.openxmlformats.org/officeDocument/2006/relationships/slideLayout" Target="../slideLayouts/slideLayout5.xml"/><Relationship Id="rId6" Type="http://schemas.openxmlformats.org/officeDocument/2006/relationships/image" Target="../media/image46.png"/><Relationship Id="rId11" Type="http://schemas.openxmlformats.org/officeDocument/2006/relationships/image" Target="../media/image51.svg"/><Relationship Id="rId5" Type="http://schemas.openxmlformats.org/officeDocument/2006/relationships/image" Target="../media/image45.sv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svg"/></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0.xml"/><Relationship Id="rId4" Type="http://schemas.openxmlformats.org/officeDocument/2006/relationships/image" Target="../media/image56.svg"/></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5.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slides/_rels/slide1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slides/_rels/slide3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hyperlink" Target="https://www.programsbuzz.com/course/seaborn-tutorial" TargetMode="External"/><Relationship Id="rId13" Type="http://schemas.openxmlformats.org/officeDocument/2006/relationships/image" Target="../media/image19.png"/><Relationship Id="rId18" Type="http://schemas.openxmlformats.org/officeDocument/2006/relationships/hyperlink" Target="https://freepngimg.com/png/14703-python-logo-free-png-image" TargetMode="External"/><Relationship Id="rId3" Type="http://schemas.openxmlformats.org/officeDocument/2006/relationships/image" Target="../media/image14.png"/><Relationship Id="rId7" Type="http://schemas.openxmlformats.org/officeDocument/2006/relationships/image" Target="../media/image16.png"/><Relationship Id="rId12" Type="http://schemas.openxmlformats.org/officeDocument/2006/relationships/hyperlink" Target="https://thelead.io/data-science-bootcamp" TargetMode="External"/><Relationship Id="rId17" Type="http://schemas.openxmlformats.org/officeDocument/2006/relationships/image" Target="../media/image21.png"/><Relationship Id="rId2" Type="http://schemas.openxmlformats.org/officeDocument/2006/relationships/notesSlide" Target="../notesSlides/notesSlide3.xml"/><Relationship Id="rId16" Type="http://schemas.openxmlformats.org/officeDocument/2006/relationships/hyperlink" Target="https://debian.cn/articles/209?www" TargetMode="External"/><Relationship Id="rId20" Type="http://schemas.openxmlformats.org/officeDocument/2006/relationships/hyperlink" Target="https://angelicheritornanoacasa.blogspot.com/2021/07/logo-visual-studio-code-icon-png.html" TargetMode="External"/><Relationship Id="rId1" Type="http://schemas.openxmlformats.org/officeDocument/2006/relationships/slideLayout" Target="../slideLayouts/slideLayout2.xml"/><Relationship Id="rId6" Type="http://schemas.openxmlformats.org/officeDocument/2006/relationships/hyperlink" Target="https://escape2020.github.io/school2021/posts/clase10/" TargetMode="External"/><Relationship Id="rId11" Type="http://schemas.openxmlformats.org/officeDocument/2006/relationships/image" Target="../media/image18.png"/><Relationship Id="rId5" Type="http://schemas.openxmlformats.org/officeDocument/2006/relationships/image" Target="../media/image15.png"/><Relationship Id="rId15" Type="http://schemas.openxmlformats.org/officeDocument/2006/relationships/image" Target="../media/image20.jpg"/><Relationship Id="rId10" Type="http://schemas.openxmlformats.org/officeDocument/2006/relationships/hyperlink" Target="https://www.tutoringlounge.com.au/10-best-python-libraries-for-data-analysis/plotly-logo/" TargetMode="External"/><Relationship Id="rId19" Type="http://schemas.openxmlformats.org/officeDocument/2006/relationships/image" Target="../media/image22.png"/><Relationship Id="rId4" Type="http://schemas.openxmlformats.org/officeDocument/2006/relationships/hyperlink" Target="https://geo-python.github.io/2017/lessons/L5/pandas-overview.html" TargetMode="External"/><Relationship Id="rId9" Type="http://schemas.openxmlformats.org/officeDocument/2006/relationships/image" Target="../media/image17.png"/><Relationship Id="rId14" Type="http://schemas.openxmlformats.org/officeDocument/2006/relationships/hyperlink" Target="https://www.bgp4.com/scikit_learn_logo_small-sv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ctrTitle"/>
          </p:nvPr>
        </p:nvSpPr>
        <p:spPr>
          <a:xfrm>
            <a:off x="624690" y="2344847"/>
            <a:ext cx="6520664" cy="2344848"/>
          </a:xfrm>
        </p:spPr>
        <p:txBody>
          <a:bodyPr rtlCol="0" anchor="b">
            <a:noAutofit/>
          </a:bodyPr>
          <a:lstStyle/>
          <a:p>
            <a:pPr rtl="0"/>
            <a:r>
              <a:rPr lang="fr-FR" sz="5400" dirty="0">
                <a:latin typeface="Bernard MT Condensed" panose="02050806060905020404" pitchFamily="18" charset="0"/>
              </a:rPr>
              <a:t>Analyse des ventes WEB</a:t>
            </a:r>
            <a:br>
              <a:rPr lang="fr-FR" sz="5400" dirty="0">
                <a:latin typeface="Bernard MT Condensed" panose="02050806060905020404" pitchFamily="18" charset="0"/>
              </a:rPr>
            </a:br>
            <a:br>
              <a:rPr lang="fr-FR" sz="5400" dirty="0">
                <a:latin typeface="Bernard MT Condensed" panose="02050806060905020404" pitchFamily="18" charset="0"/>
              </a:rPr>
            </a:br>
            <a:r>
              <a:rPr lang="fr-FR" sz="5400" dirty="0">
                <a:latin typeface="Bernard MT Condensed" panose="02050806060905020404" pitchFamily="18" charset="0"/>
              </a:rPr>
              <a:t>2021-2022</a:t>
            </a:r>
          </a:p>
        </p:txBody>
      </p:sp>
      <p:sp>
        <p:nvSpPr>
          <p:cNvPr id="7" name="Sous-titre 6"/>
          <p:cNvSpPr>
            <a:spLocks noGrp="1"/>
          </p:cNvSpPr>
          <p:nvPr>
            <p:ph type="subTitle" idx="1"/>
          </p:nvPr>
        </p:nvSpPr>
        <p:spPr>
          <a:xfrm>
            <a:off x="581273" y="5983182"/>
            <a:ext cx="3147176" cy="585317"/>
          </a:xfrm>
        </p:spPr>
        <p:txBody>
          <a:bodyPr rtlCol="0">
            <a:normAutofit/>
          </a:bodyPr>
          <a:lstStyle/>
          <a:p>
            <a:pPr algn="r" rtl="0"/>
            <a:r>
              <a:rPr lang="fr-FR" sz="1200" i="1" dirty="0">
                <a:solidFill>
                  <a:schemeClr val="bg1"/>
                </a:solidFill>
                <a:latin typeface="Bookman Old Style" panose="02050604050505020204" pitchFamily="18" charset="0"/>
              </a:rPr>
              <a:t>Par Naziha Boussemaha, Data Analyst</a:t>
            </a:r>
          </a:p>
        </p:txBody>
      </p:sp>
      <p:pic>
        <p:nvPicPr>
          <p:cNvPr id="2" name="Image 1" descr="Livres reliés">
            <a:extLst>
              <a:ext uri="{FF2B5EF4-FFF2-40B4-BE49-F238E27FC236}">
                <a16:creationId xmlns:a16="http://schemas.microsoft.com/office/drawing/2014/main" id="{729F99B8-8F1C-1DB7-3FBA-5A2F62DCBCCD}"/>
              </a:ext>
            </a:extLst>
          </p:cNvPr>
          <p:cNvPicPr>
            <a:picLocks noChangeAspect="1"/>
          </p:cNvPicPr>
          <p:nvPr/>
        </p:nvPicPr>
        <p:blipFill rotWithShape="1">
          <a:blip r:embed="rId3">
            <a:extLst>
              <a:ext uri="{28A0092B-C50C-407E-A947-70E740481C1C}">
                <a14:useLocalDpi xmlns:a14="http://schemas.microsoft.com/office/drawing/2010/main" val="0"/>
              </a:ext>
            </a:extLst>
          </a:blip>
          <a:srcRect l="9118" r="19128" b="2"/>
          <a:stretch/>
        </p:blipFill>
        <p:spPr>
          <a:xfrm>
            <a:off x="7315200" y="1239744"/>
            <a:ext cx="4876800" cy="4398299"/>
          </a:xfrm>
          <a:prstGeom prst="rect">
            <a:avLst/>
          </a:prstGeom>
          <a:noFill/>
        </p:spPr>
      </p:pic>
      <p:pic>
        <p:nvPicPr>
          <p:cNvPr id="3" name="Image 2">
            <a:extLst>
              <a:ext uri="{FF2B5EF4-FFF2-40B4-BE49-F238E27FC236}">
                <a16:creationId xmlns:a16="http://schemas.microsoft.com/office/drawing/2014/main" id="{1FB83245-32FA-9B06-589C-F1DEC5D4856F}"/>
              </a:ext>
            </a:extLst>
          </p:cNvPr>
          <p:cNvPicPr>
            <a:picLocks noChangeAspect="1"/>
          </p:cNvPicPr>
          <p:nvPr/>
        </p:nvPicPr>
        <p:blipFill>
          <a:blip r:embed="rId4">
            <a:alphaModFix/>
          </a:blip>
          <a:stretch>
            <a:fillRect/>
          </a:stretch>
        </p:blipFill>
        <p:spPr>
          <a:xfrm>
            <a:off x="8247706" y="2713964"/>
            <a:ext cx="3204928" cy="907419"/>
          </a:xfrm>
          <a:prstGeom prst="rect">
            <a:avLst/>
          </a:prstGeom>
          <a:noFill/>
        </p:spPr>
      </p:pic>
    </p:spTree>
    <p:extLst>
      <p:ext uri="{BB962C8B-B14F-4D97-AF65-F5344CB8AC3E}">
        <p14:creationId xmlns:p14="http://schemas.microsoft.com/office/powerpoint/2010/main" val="165213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C2F15E8-3886-B8F6-C186-A4B5148DE49E}"/>
              </a:ext>
            </a:extLst>
          </p:cNvPr>
          <p:cNvSpPr>
            <a:spLocks noGrp="1"/>
          </p:cNvSpPr>
          <p:nvPr>
            <p:ph type="title"/>
          </p:nvPr>
        </p:nvSpPr>
        <p:spPr>
          <a:xfrm>
            <a:off x="1104900" y="76200"/>
            <a:ext cx="9980682" cy="1096962"/>
          </a:xfrm>
        </p:spPr>
        <p:txBody>
          <a:bodyPr/>
          <a:lstStyle/>
          <a:p>
            <a:r>
              <a:rPr lang="en-US" dirty="0"/>
              <a:t>Variations du chiffre d’affaires entre 2021 et 2022</a:t>
            </a:r>
          </a:p>
        </p:txBody>
      </p:sp>
      <p:sp>
        <p:nvSpPr>
          <p:cNvPr id="12" name="Text Placeholder 2">
            <a:extLst>
              <a:ext uri="{FF2B5EF4-FFF2-40B4-BE49-F238E27FC236}">
                <a16:creationId xmlns:a16="http://schemas.microsoft.com/office/drawing/2014/main" id="{42263D57-5A23-26F8-DDA8-D060197C1259}"/>
              </a:ext>
            </a:extLst>
          </p:cNvPr>
          <p:cNvSpPr>
            <a:spLocks noGrp="1"/>
          </p:cNvSpPr>
          <p:nvPr>
            <p:ph type="body" sz="half" idx="2"/>
          </p:nvPr>
        </p:nvSpPr>
        <p:spPr>
          <a:xfrm>
            <a:off x="1650140" y="2145883"/>
            <a:ext cx="3059393" cy="883067"/>
          </a:xfrm>
        </p:spPr>
        <p:txBody>
          <a:bodyPr>
            <a:normAutofit/>
          </a:bodyPr>
          <a:lstStyle/>
          <a:p>
            <a:pPr marL="285750" indent="-285750">
              <a:lnSpc>
                <a:spcPct val="100000"/>
              </a:lnSpc>
              <a:buFont typeface="Wingdings" panose="05000000000000000000" pitchFamily="2" charset="2"/>
              <a:buChar char="ü"/>
            </a:pPr>
            <a:r>
              <a:rPr lang="en-US" sz="1400" dirty="0"/>
              <a:t>L’année 2022 est en nette progression par rapport à 2021 </a:t>
            </a:r>
            <a:r>
              <a:rPr lang="en-US" sz="1600" b="1" dirty="0"/>
              <a:t>+23,66% par rapport à 2021</a:t>
            </a:r>
          </a:p>
        </p:txBody>
      </p:sp>
      <p:pic>
        <p:nvPicPr>
          <p:cNvPr id="5" name="Espace réservé du contenu 4" descr="Une image contenant texte, capture d’écran, Police, diagramme">
            <a:extLst>
              <a:ext uri="{FF2B5EF4-FFF2-40B4-BE49-F238E27FC236}">
                <a16:creationId xmlns:a16="http://schemas.microsoft.com/office/drawing/2014/main" id="{7D82D13F-58F2-FA9C-156E-53A2E344D4D9}"/>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tretch/>
        </p:blipFill>
        <p:spPr>
          <a:xfrm>
            <a:off x="5143499" y="2141065"/>
            <a:ext cx="6200775" cy="3565445"/>
          </a:xfrm>
          <a:noFill/>
        </p:spPr>
      </p:pic>
      <p:pic>
        <p:nvPicPr>
          <p:cNvPr id="7" name="Graphique 6" descr="Visage plaidant avec remplissage uni avec un remplissage uni">
            <a:extLst>
              <a:ext uri="{FF2B5EF4-FFF2-40B4-BE49-F238E27FC236}">
                <a16:creationId xmlns:a16="http://schemas.microsoft.com/office/drawing/2014/main" id="{275A0A5F-B6C2-7B5C-4444-6D5FC27879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7044" y="4171772"/>
            <a:ext cx="714817" cy="714817"/>
          </a:xfrm>
          <a:prstGeom prst="rect">
            <a:avLst/>
          </a:prstGeom>
        </p:spPr>
      </p:pic>
      <p:pic>
        <p:nvPicPr>
          <p:cNvPr id="9" name="Graphique 8" descr="Visage souriant à remplissage solide avec un remplissage uni">
            <a:extLst>
              <a:ext uri="{FF2B5EF4-FFF2-40B4-BE49-F238E27FC236}">
                <a16:creationId xmlns:a16="http://schemas.microsoft.com/office/drawing/2014/main" id="{136ECC25-8242-32B8-234B-8FD1FFCE45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0170" y="2167218"/>
            <a:ext cx="708638" cy="708638"/>
          </a:xfrm>
          <a:prstGeom prst="rect">
            <a:avLst/>
          </a:prstGeom>
        </p:spPr>
      </p:pic>
      <p:sp>
        <p:nvSpPr>
          <p:cNvPr id="11" name="ZoneTexte 10">
            <a:extLst>
              <a:ext uri="{FF2B5EF4-FFF2-40B4-BE49-F238E27FC236}">
                <a16:creationId xmlns:a16="http://schemas.microsoft.com/office/drawing/2014/main" id="{4DE7B28D-9004-A623-AF04-C0E6E9EE8225}"/>
              </a:ext>
            </a:extLst>
          </p:cNvPr>
          <p:cNvSpPr txBox="1"/>
          <p:nvPr/>
        </p:nvSpPr>
        <p:spPr>
          <a:xfrm>
            <a:off x="1705600" y="4064593"/>
            <a:ext cx="3104526" cy="1015663"/>
          </a:xfrm>
          <a:prstGeom prst="rect">
            <a:avLst/>
          </a:prstGeom>
          <a:noFill/>
        </p:spPr>
        <p:txBody>
          <a:bodyPr wrap="square" rtlCol="0">
            <a:spAutoFit/>
          </a:bodyPr>
          <a:lstStyle/>
          <a:p>
            <a:pPr marL="285750" indent="-285750">
              <a:buFont typeface="Wingdings" panose="05000000000000000000" pitchFamily="2" charset="2"/>
              <a:buChar char="ü"/>
            </a:pPr>
            <a:r>
              <a:rPr lang="fr-FR" sz="1400" dirty="0"/>
              <a:t>Néanmoins, des </a:t>
            </a:r>
            <a:r>
              <a:rPr lang="fr-FR" sz="1600" b="1" dirty="0"/>
              <a:t>résultats négatifs </a:t>
            </a:r>
            <a:r>
              <a:rPr lang="fr-FR" sz="1400" dirty="0"/>
              <a:t>sont relevés en </a:t>
            </a:r>
            <a:r>
              <a:rPr lang="fr-FR" sz="1400" b="1" dirty="0">
                <a:effectLst>
                  <a:outerShdw blurRad="38100" dist="38100" dir="2700000" algn="tl">
                    <a:srgbClr val="000000">
                      <a:alpha val="43137"/>
                    </a:srgbClr>
                  </a:outerShdw>
                </a:effectLst>
              </a:rPr>
              <a:t>septembre, novembre et décembre</a:t>
            </a:r>
          </a:p>
        </p:txBody>
      </p:sp>
    </p:spTree>
    <p:extLst>
      <p:ext uri="{BB962C8B-B14F-4D97-AF65-F5344CB8AC3E}">
        <p14:creationId xmlns:p14="http://schemas.microsoft.com/office/powerpoint/2010/main" val="4184829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04900" y="76200"/>
            <a:ext cx="9980682" cy="1096962"/>
          </a:xfrm>
        </p:spPr>
        <p:txBody>
          <a:bodyPr rtlCol="0" anchor="b">
            <a:normAutofit/>
          </a:bodyPr>
          <a:lstStyle/>
          <a:p>
            <a:pPr rtl="0"/>
            <a:r>
              <a:rPr lang="fr-FR" dirty="0"/>
              <a:t>Répartition du CA : la courbe de Lorenz</a:t>
            </a:r>
          </a:p>
        </p:txBody>
      </p:sp>
      <p:sp>
        <p:nvSpPr>
          <p:cNvPr id="11" name="Text Placeholder 2">
            <a:extLst>
              <a:ext uri="{FF2B5EF4-FFF2-40B4-BE49-F238E27FC236}">
                <a16:creationId xmlns:a16="http://schemas.microsoft.com/office/drawing/2014/main" id="{F3838502-6CEC-E722-7CFE-CFD0878C69EC}"/>
              </a:ext>
            </a:extLst>
          </p:cNvPr>
          <p:cNvSpPr>
            <a:spLocks noGrp="1"/>
          </p:cNvSpPr>
          <p:nvPr>
            <p:ph type="body" sz="half" idx="2"/>
          </p:nvPr>
        </p:nvSpPr>
        <p:spPr>
          <a:xfrm>
            <a:off x="1123950" y="2762250"/>
            <a:ext cx="3486150" cy="2619375"/>
          </a:xfrm>
        </p:spPr>
        <p:txBody>
          <a:bodyPr>
            <a:normAutofit/>
          </a:bodyPr>
          <a:lstStyle/>
          <a:p>
            <a:pPr algn="ctr"/>
            <a:r>
              <a:rPr lang="en-US" dirty="0">
                <a:solidFill>
                  <a:srgbClr val="FF9900"/>
                </a:solidFill>
                <a:effectLst>
                  <a:outerShdw blurRad="38100" dist="38100" dir="2700000" algn="tl">
                    <a:srgbClr val="000000">
                      <a:alpha val="43137"/>
                    </a:srgbClr>
                  </a:outerShdw>
                </a:effectLst>
              </a:rPr>
              <a:t>Coefficient de Gini = 0,4411</a:t>
            </a:r>
          </a:p>
          <a:p>
            <a:pPr algn="ctr"/>
            <a:endParaRPr lang="en-US" dirty="0">
              <a:solidFill>
                <a:srgbClr val="FF9900"/>
              </a:solidFill>
              <a:effectLst>
                <a:outerShdw blurRad="38100" dist="38100" dir="2700000" algn="tl">
                  <a:srgbClr val="000000">
                    <a:alpha val="43137"/>
                  </a:srgbClr>
                </a:outerShdw>
              </a:effectLst>
            </a:endParaRPr>
          </a:p>
          <a:p>
            <a:pPr marL="285750" indent="-285750">
              <a:buFont typeface="Wingdings" panose="05000000000000000000" pitchFamily="2" charset="2"/>
              <a:buChar char="q"/>
            </a:pPr>
            <a:r>
              <a:rPr lang="en-US" dirty="0"/>
              <a:t>50% du CA est </a:t>
            </a:r>
            <a:r>
              <a:rPr lang="fr-FR" dirty="0"/>
              <a:t>concentré</a:t>
            </a:r>
            <a:r>
              <a:rPr lang="en-US" dirty="0"/>
              <a:t> sur 78% des clients</a:t>
            </a:r>
          </a:p>
          <a:p>
            <a:endParaRPr lang="en-US" dirty="0"/>
          </a:p>
          <a:p>
            <a:pPr marL="285750" indent="-285750">
              <a:buFont typeface="Wingdings" panose="05000000000000000000" pitchFamily="2" charset="2"/>
              <a:buChar char="q"/>
            </a:pPr>
            <a:r>
              <a:rPr lang="en-US" dirty="0"/>
              <a:t>7% du CA est </a:t>
            </a:r>
            <a:r>
              <a:rPr lang="fr-FR" dirty="0"/>
              <a:t>concentré</a:t>
            </a:r>
            <a:r>
              <a:rPr lang="en-US" dirty="0"/>
              <a:t> sur 1% des clients</a:t>
            </a:r>
          </a:p>
        </p:txBody>
      </p:sp>
      <p:pic>
        <p:nvPicPr>
          <p:cNvPr id="13" name="Espace réservé pour une image  12" descr="Une image contenant texte, ligne, capture d’écran, Tracé">
            <a:extLst>
              <a:ext uri="{FF2B5EF4-FFF2-40B4-BE49-F238E27FC236}">
                <a16:creationId xmlns:a16="http://schemas.microsoft.com/office/drawing/2014/main" id="{16412712-7D0C-4C80-F18A-31D30218109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19826" y="2295526"/>
            <a:ext cx="6327878" cy="3638530"/>
          </a:xfrm>
          <a:noFill/>
        </p:spPr>
      </p:pic>
      <p:sp>
        <p:nvSpPr>
          <p:cNvPr id="14" name="ZoneTexte 13">
            <a:extLst>
              <a:ext uri="{FF2B5EF4-FFF2-40B4-BE49-F238E27FC236}">
                <a16:creationId xmlns:a16="http://schemas.microsoft.com/office/drawing/2014/main" id="{2C96C812-7295-E454-F60C-F4B8A6AA5106}"/>
              </a:ext>
            </a:extLst>
          </p:cNvPr>
          <p:cNvSpPr txBox="1"/>
          <p:nvPr/>
        </p:nvSpPr>
        <p:spPr>
          <a:xfrm>
            <a:off x="2286000" y="1600200"/>
            <a:ext cx="7353299" cy="400110"/>
          </a:xfrm>
          <a:prstGeom prst="rect">
            <a:avLst/>
          </a:prstGeom>
          <a:noFill/>
        </p:spPr>
        <p:txBody>
          <a:bodyPr wrap="square" rtlCol="0">
            <a:spAutoFit/>
          </a:bodyPr>
          <a:lstStyle/>
          <a:p>
            <a:pPr algn="ctr"/>
            <a:r>
              <a:rPr lang="en-US" sz="2000" i="1" dirty="0">
                <a:solidFill>
                  <a:srgbClr val="0070C0"/>
                </a:solidFill>
                <a:effectLst>
                  <a:outerShdw blurRad="38100" dist="38100" dir="2700000" algn="tl">
                    <a:srgbClr val="000000">
                      <a:alpha val="43137"/>
                    </a:srgbClr>
                  </a:outerShdw>
                </a:effectLst>
              </a:rPr>
              <a:t>Inégalité significative dans la </a:t>
            </a:r>
            <a:r>
              <a:rPr lang="fr-FR" sz="2000" i="1" dirty="0">
                <a:solidFill>
                  <a:srgbClr val="0070C0"/>
                </a:solidFill>
                <a:effectLst>
                  <a:outerShdw blurRad="38100" dist="38100" dir="2700000" algn="tl">
                    <a:srgbClr val="000000">
                      <a:alpha val="43137"/>
                    </a:srgbClr>
                  </a:outerShdw>
                </a:effectLst>
              </a:rPr>
              <a:t>répartition </a:t>
            </a:r>
            <a:r>
              <a:rPr lang="en-US" sz="2000" i="1" dirty="0">
                <a:solidFill>
                  <a:srgbClr val="0070C0"/>
                </a:solidFill>
                <a:effectLst>
                  <a:outerShdw blurRad="38100" dist="38100" dir="2700000" algn="tl">
                    <a:srgbClr val="000000">
                      <a:alpha val="43137"/>
                    </a:srgbClr>
                  </a:outerShdw>
                </a:effectLst>
              </a:rPr>
              <a:t>du chiffre d’affaires</a:t>
            </a:r>
            <a:endParaRPr lang="fr-FR" sz="2000" i="1" dirty="0">
              <a:solidFill>
                <a:srgbClr val="0070C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24509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11BBC0CD-4EB7-FBDE-2FFA-7175D18710FA}"/>
              </a:ext>
            </a:extLst>
          </p:cNvPr>
          <p:cNvSpPr>
            <a:spLocks noGrp="1"/>
          </p:cNvSpPr>
          <p:nvPr>
            <p:ph type="title"/>
          </p:nvPr>
        </p:nvSpPr>
        <p:spPr>
          <a:xfrm>
            <a:off x="1104900" y="76200"/>
            <a:ext cx="9980682" cy="1096962"/>
          </a:xfrm>
        </p:spPr>
        <p:txBody>
          <a:bodyPr>
            <a:normAutofit/>
          </a:bodyPr>
          <a:lstStyle/>
          <a:p>
            <a:r>
              <a:rPr lang="en-US" sz="4000" dirty="0"/>
              <a:t>Composition de la clientèle</a:t>
            </a:r>
          </a:p>
        </p:txBody>
      </p:sp>
      <p:pic>
        <p:nvPicPr>
          <p:cNvPr id="11" name="Espace réservé du contenu 10" descr="Une image contenant texte, capture d’écran, Tracé, diagramme">
            <a:extLst>
              <a:ext uri="{FF2B5EF4-FFF2-40B4-BE49-F238E27FC236}">
                <a16:creationId xmlns:a16="http://schemas.microsoft.com/office/drawing/2014/main" id="{25515F6B-6171-7426-DBA9-32F3AC673EB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883071" y="2628900"/>
            <a:ext cx="6440463" cy="3696696"/>
          </a:xfrm>
          <a:prstGeom prst="rect">
            <a:avLst/>
          </a:prstGeom>
        </p:spPr>
      </p:pic>
      <p:pic>
        <p:nvPicPr>
          <p:cNvPr id="18" name="Espace réservé du contenu 17" descr="Une image contenant texte, Police, écriture manuscrite, Graphique">
            <a:extLst>
              <a:ext uri="{FF2B5EF4-FFF2-40B4-BE49-F238E27FC236}">
                <a16:creationId xmlns:a16="http://schemas.microsoft.com/office/drawing/2014/main" id="{39916029-DB73-6016-D0EB-91E10A181B7C}"/>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561975" y="3257551"/>
            <a:ext cx="4204152" cy="2155024"/>
          </a:xfrm>
        </p:spPr>
      </p:pic>
      <p:sp>
        <p:nvSpPr>
          <p:cNvPr id="3" name="ZoneTexte 2">
            <a:extLst>
              <a:ext uri="{FF2B5EF4-FFF2-40B4-BE49-F238E27FC236}">
                <a16:creationId xmlns:a16="http://schemas.microsoft.com/office/drawing/2014/main" id="{4C13B0A3-C83B-992B-3967-C9456FB2ECDF}"/>
              </a:ext>
            </a:extLst>
          </p:cNvPr>
          <p:cNvSpPr txBox="1"/>
          <p:nvPr/>
        </p:nvSpPr>
        <p:spPr>
          <a:xfrm>
            <a:off x="2581275" y="1567934"/>
            <a:ext cx="6534150" cy="400110"/>
          </a:xfrm>
          <a:prstGeom prst="rect">
            <a:avLst/>
          </a:prstGeom>
          <a:noFill/>
        </p:spPr>
        <p:txBody>
          <a:bodyPr wrap="square">
            <a:spAutoFit/>
          </a:bodyPr>
          <a:lstStyle/>
          <a:p>
            <a:pPr marL="342900" indent="-342900">
              <a:buFont typeface="Arial" panose="020B0604020202020204" pitchFamily="34" charset="0"/>
              <a:buChar char="•"/>
            </a:pPr>
            <a:r>
              <a:rPr lang="en-US" sz="2000" dirty="0">
                <a:solidFill>
                  <a:srgbClr val="0070C0"/>
                </a:solidFill>
                <a:effectLst>
                  <a:outerShdw blurRad="38100" dist="38100" dir="2700000" algn="tl">
                    <a:srgbClr val="000000">
                      <a:alpha val="43137"/>
                    </a:srgbClr>
                  </a:outerShdw>
                </a:effectLst>
              </a:rPr>
              <a:t>4 clients B2B </a:t>
            </a:r>
            <a:r>
              <a:rPr lang="fr-FR" sz="2000" dirty="0">
                <a:solidFill>
                  <a:srgbClr val="0070C0"/>
                </a:solidFill>
                <a:effectLst>
                  <a:outerShdw blurRad="38100" dist="38100" dir="2700000" algn="tl">
                    <a:srgbClr val="000000">
                      <a:alpha val="43137"/>
                    </a:srgbClr>
                  </a:outerShdw>
                </a:effectLst>
              </a:rPr>
              <a:t>parmi</a:t>
            </a:r>
            <a:r>
              <a:rPr lang="en-US" sz="2000" dirty="0">
                <a:solidFill>
                  <a:srgbClr val="0070C0"/>
                </a:solidFill>
                <a:effectLst>
                  <a:outerShdw blurRad="38100" dist="38100" dir="2700000" algn="tl">
                    <a:srgbClr val="000000">
                      <a:alpha val="43137"/>
                    </a:srgbClr>
                  </a:outerShdw>
                </a:effectLst>
              </a:rPr>
              <a:t> la clientèle</a:t>
            </a:r>
          </a:p>
        </p:txBody>
      </p:sp>
    </p:spTree>
    <p:extLst>
      <p:ext uri="{BB962C8B-B14F-4D97-AF65-F5344CB8AC3E}">
        <p14:creationId xmlns:p14="http://schemas.microsoft.com/office/powerpoint/2010/main" val="2027124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D74DBC-71BB-6193-96A4-D0BFDA8B76BB}"/>
              </a:ext>
            </a:extLst>
          </p:cNvPr>
          <p:cNvSpPr>
            <a:spLocks noGrp="1"/>
          </p:cNvSpPr>
          <p:nvPr>
            <p:ph type="title"/>
          </p:nvPr>
        </p:nvSpPr>
        <p:spPr>
          <a:xfrm>
            <a:off x="1104900" y="76200"/>
            <a:ext cx="9980682" cy="1096962"/>
          </a:xfrm>
        </p:spPr>
        <p:txBody>
          <a:bodyPr anchor="b">
            <a:normAutofit/>
          </a:bodyPr>
          <a:lstStyle/>
          <a:p>
            <a:r>
              <a:rPr lang="fr-FR" sz="3200" dirty="0"/>
              <a:t>Répartition du Chiffres d’affaires par catégorie </a:t>
            </a:r>
            <a:br>
              <a:rPr lang="fr-FR" dirty="0"/>
            </a:br>
            <a:r>
              <a:rPr lang="fr-FR" sz="1800" i="1" dirty="0"/>
              <a:t>(données 2021-2022)</a:t>
            </a:r>
          </a:p>
        </p:txBody>
      </p:sp>
      <p:pic>
        <p:nvPicPr>
          <p:cNvPr id="26" name="Image 25" descr="Une image contenant diagramme, capture d’écran, Graphique, cercle">
            <a:extLst>
              <a:ext uri="{FF2B5EF4-FFF2-40B4-BE49-F238E27FC236}">
                <a16:creationId xmlns:a16="http://schemas.microsoft.com/office/drawing/2014/main" id="{94584F46-768D-FDF8-E732-2A084A605E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550" y="2333624"/>
            <a:ext cx="4795859" cy="2752725"/>
          </a:xfrm>
          <a:prstGeom prst="rect">
            <a:avLst/>
          </a:prstGeom>
        </p:spPr>
      </p:pic>
      <p:pic>
        <p:nvPicPr>
          <p:cNvPr id="28" name="Image 27" descr="Une image contenant capture d’écran, diagramme, cercle, conception">
            <a:extLst>
              <a:ext uri="{FF2B5EF4-FFF2-40B4-BE49-F238E27FC236}">
                <a16:creationId xmlns:a16="http://schemas.microsoft.com/office/drawing/2014/main" id="{8676BFAF-3B08-7C7E-98C4-0DC15C2ED2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5075" y="2324100"/>
            <a:ext cx="4845641" cy="2781299"/>
          </a:xfrm>
          <a:prstGeom prst="rect">
            <a:avLst/>
          </a:prstGeom>
        </p:spPr>
      </p:pic>
    </p:spTree>
    <p:extLst>
      <p:ext uri="{BB962C8B-B14F-4D97-AF65-F5344CB8AC3E}">
        <p14:creationId xmlns:p14="http://schemas.microsoft.com/office/powerpoint/2010/main" val="1534301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D74DBC-71BB-6193-96A4-D0BFDA8B76BB}"/>
              </a:ext>
            </a:extLst>
          </p:cNvPr>
          <p:cNvSpPr>
            <a:spLocks noGrp="1"/>
          </p:cNvSpPr>
          <p:nvPr>
            <p:ph type="title"/>
          </p:nvPr>
        </p:nvSpPr>
        <p:spPr/>
        <p:txBody>
          <a:bodyPr anchor="b">
            <a:normAutofit/>
          </a:bodyPr>
          <a:lstStyle/>
          <a:p>
            <a:r>
              <a:rPr lang="fr-FR" sz="3200"/>
              <a:t>Répartition du Chiffres d’affaires par genre</a:t>
            </a:r>
            <a:br>
              <a:rPr lang="fr-FR"/>
            </a:br>
            <a:r>
              <a:rPr lang="fr-FR" sz="1800" i="1"/>
              <a:t>(données 2021-2022)</a:t>
            </a:r>
            <a:endParaRPr lang="fr-FR" sz="1800" i="1" dirty="0"/>
          </a:p>
        </p:txBody>
      </p:sp>
      <p:pic>
        <p:nvPicPr>
          <p:cNvPr id="6" name="Espace réservé du contenu 5" descr="Une image contenant capture d’écran, cercle, Caractère coloré, diagramme">
            <a:extLst>
              <a:ext uri="{FF2B5EF4-FFF2-40B4-BE49-F238E27FC236}">
                <a16:creationId xmlns:a16="http://schemas.microsoft.com/office/drawing/2014/main" id="{FA67F4BE-526D-B69D-BE75-B7C91EAB840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43025" y="2778505"/>
            <a:ext cx="4619625" cy="2651571"/>
          </a:xfrm>
        </p:spPr>
      </p:pic>
      <p:pic>
        <p:nvPicPr>
          <p:cNvPr id="8" name="Espace réservé du contenu 7" descr="Une image contenant capture d’écran, diagramme, cercle, Graphique">
            <a:extLst>
              <a:ext uri="{FF2B5EF4-FFF2-40B4-BE49-F238E27FC236}">
                <a16:creationId xmlns:a16="http://schemas.microsoft.com/office/drawing/2014/main" id="{89488165-4DD8-AEAD-1A99-7E728CC246B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96024" y="2750489"/>
            <a:ext cx="4791075" cy="2749980"/>
          </a:xfrm>
        </p:spPr>
      </p:pic>
      <p:pic>
        <p:nvPicPr>
          <p:cNvPr id="12" name="Graphique 11" descr="Groupe d’hommes avec un remplissage uni">
            <a:extLst>
              <a:ext uri="{FF2B5EF4-FFF2-40B4-BE49-F238E27FC236}">
                <a16:creationId xmlns:a16="http://schemas.microsoft.com/office/drawing/2014/main" id="{BB3F8535-B8F5-3836-3016-C794ECC901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05275" y="1971675"/>
            <a:ext cx="647700" cy="647700"/>
          </a:xfrm>
          <a:prstGeom prst="rect">
            <a:avLst/>
          </a:prstGeom>
        </p:spPr>
      </p:pic>
      <p:pic>
        <p:nvPicPr>
          <p:cNvPr id="14" name="Graphique 13" descr="Groupe de femmes avec un remplissage uni">
            <a:extLst>
              <a:ext uri="{FF2B5EF4-FFF2-40B4-BE49-F238E27FC236}">
                <a16:creationId xmlns:a16="http://schemas.microsoft.com/office/drawing/2014/main" id="{B23613D9-3957-7518-B856-C9F8CE1DBA5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13000" y="2024024"/>
            <a:ext cx="621525" cy="621525"/>
          </a:xfrm>
          <a:prstGeom prst="rect">
            <a:avLst/>
          </a:prstGeom>
        </p:spPr>
      </p:pic>
      <p:pic>
        <p:nvPicPr>
          <p:cNvPr id="17" name="Graphique 16" descr="Deux hommes avec un remplissage uni">
            <a:extLst>
              <a:ext uri="{FF2B5EF4-FFF2-40B4-BE49-F238E27FC236}">
                <a16:creationId xmlns:a16="http://schemas.microsoft.com/office/drawing/2014/main" id="{904C7E18-7552-6904-4620-B255D86A25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58025" y="2057399"/>
            <a:ext cx="561975" cy="561975"/>
          </a:xfrm>
          <a:prstGeom prst="rect">
            <a:avLst/>
          </a:prstGeom>
        </p:spPr>
      </p:pic>
      <p:pic>
        <p:nvPicPr>
          <p:cNvPr id="21" name="Graphique 20" descr="Poids inégaux contour">
            <a:extLst>
              <a:ext uri="{FF2B5EF4-FFF2-40B4-BE49-F238E27FC236}">
                <a16:creationId xmlns:a16="http://schemas.microsoft.com/office/drawing/2014/main" id="{588EB5DF-BA60-A4B8-522E-4BF7F35D5F1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169425" y="1981199"/>
            <a:ext cx="635775" cy="635775"/>
          </a:xfrm>
          <a:prstGeom prst="rect">
            <a:avLst/>
          </a:prstGeom>
        </p:spPr>
      </p:pic>
      <p:pic>
        <p:nvPicPr>
          <p:cNvPr id="23" name="Graphique 22" descr="Femme avec un remplissage uni">
            <a:extLst>
              <a:ext uri="{FF2B5EF4-FFF2-40B4-BE49-F238E27FC236}">
                <a16:creationId xmlns:a16="http://schemas.microsoft.com/office/drawing/2014/main" id="{F2534BC5-9034-F810-85B7-1E24183977E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390777" y="2028825"/>
            <a:ext cx="533398" cy="533398"/>
          </a:xfrm>
          <a:prstGeom prst="rect">
            <a:avLst/>
          </a:prstGeom>
        </p:spPr>
      </p:pic>
      <p:pic>
        <p:nvPicPr>
          <p:cNvPr id="24" name="Graphique 23" descr="Poids inégaux contour">
            <a:extLst>
              <a:ext uri="{FF2B5EF4-FFF2-40B4-BE49-F238E27FC236}">
                <a16:creationId xmlns:a16="http://schemas.microsoft.com/office/drawing/2014/main" id="{FAA32CEC-BB00-6C4A-66A2-2FCCD02E467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89100" y="2038351"/>
            <a:ext cx="607200" cy="607200"/>
          </a:xfrm>
          <a:prstGeom prst="rect">
            <a:avLst/>
          </a:prstGeom>
        </p:spPr>
      </p:pic>
    </p:spTree>
    <p:extLst>
      <p:ext uri="{BB962C8B-B14F-4D97-AF65-F5344CB8AC3E}">
        <p14:creationId xmlns:p14="http://schemas.microsoft.com/office/powerpoint/2010/main" val="3297630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FC62E7-889E-EBD9-A0D2-E6B11CE9FAB5}"/>
              </a:ext>
            </a:extLst>
          </p:cNvPr>
          <p:cNvSpPr>
            <a:spLocks noGrp="1"/>
          </p:cNvSpPr>
          <p:nvPr>
            <p:ph type="title"/>
          </p:nvPr>
        </p:nvSpPr>
        <p:spPr>
          <a:xfrm>
            <a:off x="1104900" y="76200"/>
            <a:ext cx="9980682" cy="1096962"/>
          </a:xfrm>
        </p:spPr>
        <p:txBody>
          <a:bodyPr anchor="b">
            <a:normAutofit/>
          </a:bodyPr>
          <a:lstStyle/>
          <a:p>
            <a:r>
              <a:rPr lang="fr-FR" dirty="0"/>
              <a:t>Répartition des prix par catégorie</a:t>
            </a:r>
          </a:p>
        </p:txBody>
      </p:sp>
      <p:sp>
        <p:nvSpPr>
          <p:cNvPr id="10" name="Text Placeholder 2">
            <a:extLst>
              <a:ext uri="{FF2B5EF4-FFF2-40B4-BE49-F238E27FC236}">
                <a16:creationId xmlns:a16="http://schemas.microsoft.com/office/drawing/2014/main" id="{85B4A0C9-9A72-6B8A-2C5B-D051A8800DAD}"/>
              </a:ext>
            </a:extLst>
          </p:cNvPr>
          <p:cNvSpPr>
            <a:spLocks noGrp="1"/>
          </p:cNvSpPr>
          <p:nvPr>
            <p:ph type="body" sz="half" idx="2"/>
          </p:nvPr>
        </p:nvSpPr>
        <p:spPr>
          <a:xfrm>
            <a:off x="1466849" y="2152651"/>
            <a:ext cx="2686051" cy="1409699"/>
          </a:xfrm>
        </p:spPr>
        <p:txBody>
          <a:bodyPr>
            <a:normAutofit/>
          </a:bodyPr>
          <a:lstStyle/>
          <a:p>
            <a:pPr algn="ctr">
              <a:spcAft>
                <a:spcPts val="600"/>
              </a:spcAft>
            </a:pPr>
            <a:r>
              <a:rPr lang="en-US" sz="1400" dirty="0">
                <a:effectLst>
                  <a:outerShdw blurRad="38100" dist="38100" dir="2700000" algn="tl">
                    <a:srgbClr val="000000">
                      <a:alpha val="43137"/>
                    </a:srgbClr>
                  </a:outerShdw>
                </a:effectLst>
              </a:rPr>
              <a:t>Le prix moyen d’un livre de </a:t>
            </a:r>
            <a:r>
              <a:rPr lang="en-US" sz="2800" dirty="0">
                <a:effectLst>
                  <a:outerShdw blurRad="38100" dist="38100" dir="2700000" algn="tl">
                    <a:srgbClr val="000000">
                      <a:alpha val="43137"/>
                    </a:srgbClr>
                  </a:outerShdw>
                </a:effectLst>
              </a:rPr>
              <a:t>catégorie 2 </a:t>
            </a:r>
            <a:r>
              <a:rPr lang="en-US" sz="1400" dirty="0">
                <a:effectLst>
                  <a:outerShdw blurRad="38100" dist="38100" dir="2700000" algn="tl">
                    <a:srgbClr val="000000">
                      <a:alpha val="43137"/>
                    </a:srgbClr>
                  </a:outerShdw>
                </a:effectLst>
              </a:rPr>
              <a:t>est de :</a:t>
            </a:r>
            <a:endParaRPr lang="en-US" sz="1400" dirty="0"/>
          </a:p>
          <a:p>
            <a:pPr algn="ctr">
              <a:spcAft>
                <a:spcPts val="600"/>
              </a:spcAft>
            </a:pPr>
            <a:r>
              <a:rPr lang="en-US" sz="3600" b="1" dirty="0"/>
              <a:t>76,21 €</a:t>
            </a:r>
          </a:p>
        </p:txBody>
      </p:sp>
      <p:pic>
        <p:nvPicPr>
          <p:cNvPr id="9" name="Espace réservé pour une image  8" descr="Une image contenant texte, diagramme, capture d’écran, ligne&#10;&#10;Description générée automatiquement">
            <a:extLst>
              <a:ext uri="{FF2B5EF4-FFF2-40B4-BE49-F238E27FC236}">
                <a16:creationId xmlns:a16="http://schemas.microsoft.com/office/drawing/2014/main" id="{C8D336B6-AA78-4178-D1C9-77590F8359AF}"/>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2604" b="2604"/>
          <a:stretch/>
        </p:blipFill>
        <p:spPr>
          <a:xfrm>
            <a:off x="5245221" y="1783003"/>
            <a:ext cx="6080004" cy="4322518"/>
          </a:xfrm>
          <a:noFill/>
        </p:spPr>
      </p:pic>
      <p:pic>
        <p:nvPicPr>
          <p:cNvPr id="16" name="Graphique 15" descr="Tirelire avec un remplissage uni">
            <a:extLst>
              <a:ext uri="{FF2B5EF4-FFF2-40B4-BE49-F238E27FC236}">
                <a16:creationId xmlns:a16="http://schemas.microsoft.com/office/drawing/2014/main" id="{B16292B8-6918-D24D-412D-90A7BA8F54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28876" y="4867275"/>
            <a:ext cx="1190624" cy="1190624"/>
          </a:xfrm>
          <a:prstGeom prst="rect">
            <a:avLst/>
          </a:prstGeom>
        </p:spPr>
      </p:pic>
      <p:sp>
        <p:nvSpPr>
          <p:cNvPr id="17" name="ZoneTexte 16">
            <a:extLst>
              <a:ext uri="{FF2B5EF4-FFF2-40B4-BE49-F238E27FC236}">
                <a16:creationId xmlns:a16="http://schemas.microsoft.com/office/drawing/2014/main" id="{729869A2-0CAC-2E90-D2C1-A6AF13C54F90}"/>
              </a:ext>
            </a:extLst>
          </p:cNvPr>
          <p:cNvSpPr txBox="1"/>
          <p:nvPr/>
        </p:nvSpPr>
        <p:spPr>
          <a:xfrm>
            <a:off x="809626" y="4124325"/>
            <a:ext cx="4029074" cy="830997"/>
          </a:xfrm>
          <a:prstGeom prst="rect">
            <a:avLst/>
          </a:prstGeom>
          <a:noFill/>
        </p:spPr>
        <p:txBody>
          <a:bodyPr wrap="square" rtlCol="0">
            <a:spAutoFit/>
          </a:bodyPr>
          <a:lstStyle/>
          <a:p>
            <a:pPr algn="ctr"/>
            <a:r>
              <a:rPr lang="fr-FR" sz="1600" b="1" dirty="0"/>
              <a:t>Soit 3,5 fois plus élevé que le prix moyen d’un livre de catégorie 1 et 7,5 fois plus élevé qu’un livre de catégorie 0</a:t>
            </a:r>
          </a:p>
        </p:txBody>
      </p:sp>
      <p:sp>
        <p:nvSpPr>
          <p:cNvPr id="20" name="ZoneTexte 19">
            <a:extLst>
              <a:ext uri="{FF2B5EF4-FFF2-40B4-BE49-F238E27FC236}">
                <a16:creationId xmlns:a16="http://schemas.microsoft.com/office/drawing/2014/main" id="{DFEA7F14-8931-3EF7-A584-24C258F1C5F4}"/>
              </a:ext>
            </a:extLst>
          </p:cNvPr>
          <p:cNvSpPr txBox="1"/>
          <p:nvPr/>
        </p:nvSpPr>
        <p:spPr>
          <a:xfrm>
            <a:off x="581025" y="6048375"/>
            <a:ext cx="5153025" cy="369332"/>
          </a:xfrm>
          <a:prstGeom prst="rect">
            <a:avLst/>
          </a:prstGeom>
          <a:noFill/>
        </p:spPr>
        <p:txBody>
          <a:bodyPr wrap="square" rtlCol="0">
            <a:spAutoFit/>
          </a:bodyPr>
          <a:lstStyle/>
          <a:p>
            <a:pPr marL="285750" indent="-285750">
              <a:buFont typeface="Wingdings" panose="05000000000000000000" pitchFamily="2" charset="2"/>
              <a:buChar char="Ø"/>
            </a:pPr>
            <a:r>
              <a:rPr lang="fr-FR" i="1" dirty="0"/>
              <a:t>Quel profil de client achète cette catégorie ?</a:t>
            </a:r>
          </a:p>
        </p:txBody>
      </p:sp>
    </p:spTree>
    <p:extLst>
      <p:ext uri="{BB962C8B-B14F-4D97-AF65-F5344CB8AC3E}">
        <p14:creationId xmlns:p14="http://schemas.microsoft.com/office/powerpoint/2010/main" val="1055326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re 21">
            <a:extLst>
              <a:ext uri="{FF2B5EF4-FFF2-40B4-BE49-F238E27FC236}">
                <a16:creationId xmlns:a16="http://schemas.microsoft.com/office/drawing/2014/main" id="{F9595C6F-5BE8-F5ED-6610-8EFF33F2CA13}"/>
              </a:ext>
            </a:extLst>
          </p:cNvPr>
          <p:cNvSpPr>
            <a:spLocks noGrp="1"/>
          </p:cNvSpPr>
          <p:nvPr>
            <p:ph type="title"/>
          </p:nvPr>
        </p:nvSpPr>
        <p:spPr/>
        <p:txBody>
          <a:bodyPr/>
          <a:lstStyle/>
          <a:p>
            <a:r>
              <a:rPr lang="fr-FR" dirty="0"/>
              <a:t>REPARTITION DU CA PAR TRANCHE D’AGE</a:t>
            </a:r>
          </a:p>
        </p:txBody>
      </p:sp>
      <p:pic>
        <p:nvPicPr>
          <p:cNvPr id="25" name="Espace réservé du contenu 24" descr="Une image contenant capture d’écran, Tracé, texte&#10;&#10;Description générée automatiquement">
            <a:extLst>
              <a:ext uri="{FF2B5EF4-FFF2-40B4-BE49-F238E27FC236}">
                <a16:creationId xmlns:a16="http://schemas.microsoft.com/office/drawing/2014/main" id="{67FDF692-050E-51F8-264E-B3D5BD82A67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04900" y="2970974"/>
            <a:ext cx="4914900" cy="2821052"/>
          </a:xfrm>
        </p:spPr>
      </p:pic>
      <p:sp>
        <p:nvSpPr>
          <p:cNvPr id="13" name="Text Placeholder 2">
            <a:extLst>
              <a:ext uri="{FF2B5EF4-FFF2-40B4-BE49-F238E27FC236}">
                <a16:creationId xmlns:a16="http://schemas.microsoft.com/office/drawing/2014/main" id="{1168C107-ED85-B0B1-6773-BA4B917EE6D5}"/>
              </a:ext>
            </a:extLst>
          </p:cNvPr>
          <p:cNvSpPr>
            <a:spLocks noGrp="1"/>
          </p:cNvSpPr>
          <p:nvPr>
            <p:ph sz="half" idx="2"/>
          </p:nvPr>
        </p:nvSpPr>
        <p:spPr>
          <a:xfrm>
            <a:off x="1533525" y="2295525"/>
            <a:ext cx="3857625" cy="390525"/>
          </a:xfrm>
        </p:spPr>
        <p:txBody>
          <a:bodyPr>
            <a:normAutofit/>
          </a:bodyPr>
          <a:lstStyle/>
          <a:p>
            <a:r>
              <a:rPr lang="en-US" sz="1400" dirty="0">
                <a:solidFill>
                  <a:srgbClr val="0070C0"/>
                </a:solidFill>
                <a:effectLst>
                  <a:outerShdw blurRad="38100" dist="38100" dir="2700000" algn="tl">
                    <a:srgbClr val="000000">
                      <a:alpha val="43137"/>
                    </a:srgbClr>
                  </a:outerShdw>
                </a:effectLst>
              </a:rPr>
              <a:t>La clientèle âgée de 18 ans achète le plus</a:t>
            </a:r>
          </a:p>
        </p:txBody>
      </p:sp>
      <p:pic>
        <p:nvPicPr>
          <p:cNvPr id="8" name="Graphique 7" descr="Toque d'étudiant avec un remplissage uni">
            <a:extLst>
              <a:ext uri="{FF2B5EF4-FFF2-40B4-BE49-F238E27FC236}">
                <a16:creationId xmlns:a16="http://schemas.microsoft.com/office/drawing/2014/main" id="{AB754D16-B767-1164-2BBA-D7536B9DE33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30598" y="1412577"/>
            <a:ext cx="888927" cy="888927"/>
          </a:xfrm>
          <a:prstGeom prst="rect">
            <a:avLst/>
          </a:prstGeom>
        </p:spPr>
      </p:pic>
      <p:pic>
        <p:nvPicPr>
          <p:cNvPr id="30" name="Graphique 29" descr="Croissance de l'activité avec un remplissage uni">
            <a:extLst>
              <a:ext uri="{FF2B5EF4-FFF2-40B4-BE49-F238E27FC236}">
                <a16:creationId xmlns:a16="http://schemas.microsoft.com/office/drawing/2014/main" id="{33FE8F10-6BE1-2D6A-86A8-08A6E9B5C2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91525" y="1523999"/>
            <a:ext cx="771525" cy="771525"/>
          </a:xfrm>
          <a:prstGeom prst="rect">
            <a:avLst/>
          </a:prstGeom>
        </p:spPr>
      </p:pic>
      <p:sp>
        <p:nvSpPr>
          <p:cNvPr id="31" name="Text Placeholder 2">
            <a:extLst>
              <a:ext uri="{FF2B5EF4-FFF2-40B4-BE49-F238E27FC236}">
                <a16:creationId xmlns:a16="http://schemas.microsoft.com/office/drawing/2014/main" id="{4C78FD79-D6ED-7B12-5762-0D59FA586452}"/>
              </a:ext>
            </a:extLst>
          </p:cNvPr>
          <p:cNvSpPr txBox="1">
            <a:spLocks/>
          </p:cNvSpPr>
          <p:nvPr/>
        </p:nvSpPr>
        <p:spPr>
          <a:xfrm>
            <a:off x="6657975" y="2314575"/>
            <a:ext cx="4419600" cy="390525"/>
          </a:xfrm>
          <a:prstGeom prst="rect">
            <a:avLst/>
          </a:prstGeom>
        </p:spPr>
        <p:txBody>
          <a:bodyPr vert="horz" lIns="0" tIns="45720" rIns="0" bIns="45720" rtlCol="0">
            <a:normAutofit fontScale="92500"/>
          </a:bodyPr>
          <a:lst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a:lstStyle>
          <a:p>
            <a:r>
              <a:rPr lang="en-US" sz="1400" dirty="0">
                <a:solidFill>
                  <a:srgbClr val="0070C0"/>
                </a:solidFill>
                <a:effectLst>
                  <a:outerShdw blurRad="38100" dist="38100" dir="2700000" algn="tl">
                    <a:srgbClr val="000000">
                      <a:alpha val="43137"/>
                    </a:srgbClr>
                  </a:outerShdw>
                </a:effectLst>
              </a:rPr>
              <a:t>Les 30-55 ans sont </a:t>
            </a:r>
            <a:r>
              <a:rPr lang="en-US" sz="1400" dirty="0" err="1">
                <a:solidFill>
                  <a:srgbClr val="0070C0"/>
                </a:solidFill>
                <a:effectLst>
                  <a:outerShdw blurRad="38100" dist="38100" dir="2700000" algn="tl">
                    <a:srgbClr val="000000">
                      <a:alpha val="43137"/>
                    </a:srgbClr>
                  </a:outerShdw>
                </a:effectLst>
              </a:rPr>
              <a:t>ceux</a:t>
            </a:r>
            <a:r>
              <a:rPr lang="en-US" sz="1400" dirty="0">
                <a:solidFill>
                  <a:srgbClr val="0070C0"/>
                </a:solidFill>
                <a:effectLst>
                  <a:outerShdw blurRad="38100" dist="38100" dir="2700000" algn="tl">
                    <a:srgbClr val="000000">
                      <a:alpha val="43137"/>
                    </a:srgbClr>
                  </a:outerShdw>
                </a:effectLst>
              </a:rPr>
              <a:t> qui </a:t>
            </a:r>
            <a:r>
              <a:rPr lang="en-US" sz="1400" dirty="0" err="1">
                <a:solidFill>
                  <a:srgbClr val="0070C0"/>
                </a:solidFill>
                <a:effectLst>
                  <a:outerShdw blurRad="38100" dist="38100" dir="2700000" algn="tl">
                    <a:srgbClr val="000000">
                      <a:alpha val="43137"/>
                    </a:srgbClr>
                  </a:outerShdw>
                </a:effectLst>
              </a:rPr>
              <a:t>produisent</a:t>
            </a:r>
            <a:r>
              <a:rPr lang="en-US" sz="1400" dirty="0">
                <a:solidFill>
                  <a:srgbClr val="0070C0"/>
                </a:solidFill>
                <a:effectLst>
                  <a:outerShdw blurRad="38100" dist="38100" dir="2700000" algn="tl">
                    <a:srgbClr val="000000">
                      <a:alpha val="43137"/>
                    </a:srgbClr>
                  </a:outerShdw>
                </a:effectLst>
              </a:rPr>
              <a:t> le plus de CA</a:t>
            </a:r>
          </a:p>
        </p:txBody>
      </p:sp>
      <p:pic>
        <p:nvPicPr>
          <p:cNvPr id="35" name="Image 34" descr="Une image contenant texte, capture d’écran, diagramme, Rectangle">
            <a:extLst>
              <a:ext uri="{FF2B5EF4-FFF2-40B4-BE49-F238E27FC236}">
                <a16:creationId xmlns:a16="http://schemas.microsoft.com/office/drawing/2014/main" id="{8AFCDA1A-771F-2C39-FFCF-59E075C01E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14658" y="2843784"/>
            <a:ext cx="4960477" cy="2847212"/>
          </a:xfrm>
          <a:prstGeom prst="rect">
            <a:avLst/>
          </a:prstGeom>
        </p:spPr>
      </p:pic>
    </p:spTree>
    <p:extLst>
      <p:ext uri="{BB962C8B-B14F-4D97-AF65-F5344CB8AC3E}">
        <p14:creationId xmlns:p14="http://schemas.microsoft.com/office/powerpoint/2010/main" val="3359368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718E2B95-FDBC-38A1-9F7A-5F4A1CC4CDD7}"/>
              </a:ext>
            </a:extLst>
          </p:cNvPr>
          <p:cNvSpPr>
            <a:spLocks noGrp="1"/>
          </p:cNvSpPr>
          <p:nvPr>
            <p:ph type="title"/>
          </p:nvPr>
        </p:nvSpPr>
        <p:spPr>
          <a:xfrm>
            <a:off x="1104900" y="76200"/>
            <a:ext cx="9980682" cy="1096962"/>
          </a:xfrm>
        </p:spPr>
        <p:txBody>
          <a:bodyPr anchor="b">
            <a:normAutofit/>
          </a:bodyPr>
          <a:lstStyle/>
          <a:p>
            <a:r>
              <a:rPr lang="en-US"/>
              <a:t>Clients âgés entre 30 et 49 ans sont la plus représentée</a:t>
            </a:r>
          </a:p>
        </p:txBody>
      </p:sp>
      <p:sp>
        <p:nvSpPr>
          <p:cNvPr id="32" name="Text Placeholder 2">
            <a:extLst>
              <a:ext uri="{FF2B5EF4-FFF2-40B4-BE49-F238E27FC236}">
                <a16:creationId xmlns:a16="http://schemas.microsoft.com/office/drawing/2014/main" id="{ECD9FBDC-6A7C-1DA5-CFCF-14A3D8A73E27}"/>
              </a:ext>
            </a:extLst>
          </p:cNvPr>
          <p:cNvSpPr>
            <a:spLocks noGrp="1"/>
          </p:cNvSpPr>
          <p:nvPr>
            <p:ph type="body" sz="half" idx="2"/>
          </p:nvPr>
        </p:nvSpPr>
        <p:spPr>
          <a:xfrm>
            <a:off x="1104900" y="1600200"/>
            <a:ext cx="3396996" cy="4572000"/>
          </a:xfrm>
        </p:spPr>
        <p:txBody>
          <a:bodyPr/>
          <a:lstStyle/>
          <a:p>
            <a:endParaRPr lang="en-US"/>
          </a:p>
        </p:txBody>
      </p:sp>
      <p:pic>
        <p:nvPicPr>
          <p:cNvPr id="14" name="Image 13" descr="Une image contenant texte, capture d’écran, cercle, diagramme">
            <a:extLst>
              <a:ext uri="{FF2B5EF4-FFF2-40B4-BE49-F238E27FC236}">
                <a16:creationId xmlns:a16="http://schemas.microsoft.com/office/drawing/2014/main" id="{5017A8CF-F6EB-C917-CF55-087A41241C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671" y="1683612"/>
            <a:ext cx="6430912" cy="4405175"/>
          </a:xfrm>
          <a:prstGeom prst="rect">
            <a:avLst/>
          </a:prstGeom>
          <a:noFill/>
        </p:spPr>
      </p:pic>
    </p:spTree>
    <p:extLst>
      <p:ext uri="{BB962C8B-B14F-4D97-AF65-F5344CB8AC3E}">
        <p14:creationId xmlns:p14="http://schemas.microsoft.com/office/powerpoint/2010/main" val="809205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297423-DA5D-097A-A0D4-E1D424628D53}"/>
              </a:ext>
            </a:extLst>
          </p:cNvPr>
          <p:cNvSpPr>
            <a:spLocks noGrp="1"/>
          </p:cNvSpPr>
          <p:nvPr>
            <p:ph type="title"/>
          </p:nvPr>
        </p:nvSpPr>
        <p:spPr>
          <a:xfrm>
            <a:off x="1009650" y="0"/>
            <a:ext cx="10325100" cy="1096962"/>
          </a:xfrm>
        </p:spPr>
        <p:txBody>
          <a:bodyPr/>
          <a:lstStyle/>
          <a:p>
            <a:r>
              <a:rPr lang="fr-FR" dirty="0"/>
              <a:t>Saisonnalité : Fréquences horaires des commandes chez les B2B</a:t>
            </a:r>
          </a:p>
        </p:txBody>
      </p:sp>
      <p:pic>
        <p:nvPicPr>
          <p:cNvPr id="5" name="Espace réservé du contenu 4" descr="Une image contenant texte, diagramme, capture d’écran, Tracé&#10;&#10;Description générée automatiquement">
            <a:extLst>
              <a:ext uri="{FF2B5EF4-FFF2-40B4-BE49-F238E27FC236}">
                <a16:creationId xmlns:a16="http://schemas.microsoft.com/office/drawing/2014/main" id="{15BB5E0E-6831-A714-81C0-729BE989F7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2200" y="1743075"/>
            <a:ext cx="7467600" cy="4286250"/>
          </a:xfrm>
        </p:spPr>
      </p:pic>
    </p:spTree>
    <p:extLst>
      <p:ext uri="{BB962C8B-B14F-4D97-AF65-F5344CB8AC3E}">
        <p14:creationId xmlns:p14="http://schemas.microsoft.com/office/powerpoint/2010/main" val="3229971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687664-E7BC-E537-0457-C0D955ABD37E}"/>
              </a:ext>
            </a:extLst>
          </p:cNvPr>
          <p:cNvSpPr>
            <a:spLocks noGrp="1"/>
          </p:cNvSpPr>
          <p:nvPr>
            <p:ph type="title"/>
          </p:nvPr>
        </p:nvSpPr>
        <p:spPr>
          <a:xfrm>
            <a:off x="1104900" y="155448"/>
            <a:ext cx="9959340" cy="932688"/>
          </a:xfrm>
        </p:spPr>
        <p:txBody>
          <a:bodyPr anchor="b">
            <a:normAutofit/>
          </a:bodyPr>
          <a:lstStyle/>
          <a:p>
            <a:r>
              <a:rPr lang="fr-FR" dirty="0"/>
              <a:t>B2B : Le « top 10 » des catégories de livres</a:t>
            </a:r>
          </a:p>
        </p:txBody>
      </p:sp>
      <p:pic>
        <p:nvPicPr>
          <p:cNvPr id="10" name="Graphique 9" descr="Signe pouce en haut avec un remplissage uni">
            <a:extLst>
              <a:ext uri="{FF2B5EF4-FFF2-40B4-BE49-F238E27FC236}">
                <a16:creationId xmlns:a16="http://schemas.microsoft.com/office/drawing/2014/main" id="{7AF065EA-CDE2-7C7D-4390-069C1BFB7E0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94507" y="2098780"/>
            <a:ext cx="409574" cy="409574"/>
          </a:xfrm>
          <a:prstGeom prst="rect">
            <a:avLst/>
          </a:prstGeom>
        </p:spPr>
      </p:pic>
      <p:pic>
        <p:nvPicPr>
          <p:cNvPr id="11" name="Graphique 10" descr="Signe pouce en haut avec un remplissage uni">
            <a:extLst>
              <a:ext uri="{FF2B5EF4-FFF2-40B4-BE49-F238E27FC236}">
                <a16:creationId xmlns:a16="http://schemas.microsoft.com/office/drawing/2014/main" id="{63A56B08-BDE0-5A17-2832-5317839C1F4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11925" y="2009692"/>
            <a:ext cx="427862" cy="427862"/>
          </a:xfrm>
          <a:prstGeom prst="rect">
            <a:avLst/>
          </a:prstGeom>
        </p:spPr>
      </p:pic>
      <p:sp>
        <p:nvSpPr>
          <p:cNvPr id="12" name="ZoneTexte 11">
            <a:extLst>
              <a:ext uri="{FF2B5EF4-FFF2-40B4-BE49-F238E27FC236}">
                <a16:creationId xmlns:a16="http://schemas.microsoft.com/office/drawing/2014/main" id="{29CE1C6B-1BFB-E6C8-3403-AA9ACF6A7792}"/>
              </a:ext>
            </a:extLst>
          </p:cNvPr>
          <p:cNvSpPr txBox="1"/>
          <p:nvPr/>
        </p:nvSpPr>
        <p:spPr>
          <a:xfrm>
            <a:off x="1708685" y="2027980"/>
            <a:ext cx="3130015" cy="523220"/>
          </a:xfrm>
          <a:prstGeom prst="rect">
            <a:avLst/>
          </a:prstGeom>
          <a:noFill/>
        </p:spPr>
        <p:txBody>
          <a:bodyPr wrap="square" rtlCol="0">
            <a:spAutoFit/>
          </a:bodyPr>
          <a:lstStyle/>
          <a:p>
            <a:r>
              <a:rPr lang="fr-FR" sz="1400" dirty="0"/>
              <a:t>La </a:t>
            </a:r>
            <a:r>
              <a:rPr lang="fr-FR" sz="1400" b="1" dirty="0">
                <a:effectLst>
                  <a:outerShdw blurRad="38100" dist="38100" dir="2700000" algn="tl">
                    <a:srgbClr val="000000">
                      <a:alpha val="43137"/>
                    </a:srgbClr>
                  </a:outerShdw>
                </a:effectLst>
              </a:rPr>
              <a:t>catégorie 2</a:t>
            </a:r>
            <a:r>
              <a:rPr lang="fr-FR" sz="1400" b="1" dirty="0"/>
              <a:t> est celle qui émet le plus de bénéfices</a:t>
            </a:r>
            <a:endParaRPr lang="fr-FR" sz="1400" dirty="0"/>
          </a:p>
        </p:txBody>
      </p:sp>
      <p:sp>
        <p:nvSpPr>
          <p:cNvPr id="19" name="ZoneTexte 18">
            <a:extLst>
              <a:ext uri="{FF2B5EF4-FFF2-40B4-BE49-F238E27FC236}">
                <a16:creationId xmlns:a16="http://schemas.microsoft.com/office/drawing/2014/main" id="{3CAFFCA4-A913-4F34-3DF4-CC8BB088E0CA}"/>
              </a:ext>
            </a:extLst>
          </p:cNvPr>
          <p:cNvSpPr txBox="1"/>
          <p:nvPr/>
        </p:nvSpPr>
        <p:spPr>
          <a:xfrm>
            <a:off x="6669538" y="1962498"/>
            <a:ext cx="3522212" cy="523220"/>
          </a:xfrm>
          <a:prstGeom prst="rect">
            <a:avLst/>
          </a:prstGeom>
          <a:noFill/>
        </p:spPr>
        <p:txBody>
          <a:bodyPr wrap="square" rtlCol="0">
            <a:spAutoFit/>
          </a:bodyPr>
          <a:lstStyle/>
          <a:p>
            <a:r>
              <a:rPr lang="fr-FR" sz="1400" dirty="0"/>
              <a:t>La </a:t>
            </a:r>
            <a:r>
              <a:rPr lang="fr-FR" sz="1400" b="1" dirty="0">
                <a:effectLst>
                  <a:outerShdw blurRad="38100" dist="38100" dir="2700000" algn="tl">
                    <a:srgbClr val="000000">
                      <a:alpha val="43137"/>
                    </a:srgbClr>
                  </a:outerShdw>
                </a:effectLst>
              </a:rPr>
              <a:t>catégorie 1 </a:t>
            </a:r>
            <a:r>
              <a:rPr lang="fr-FR" sz="1400" dirty="0"/>
              <a:t>est celle qui se vend en plus grand nombre </a:t>
            </a:r>
          </a:p>
        </p:txBody>
      </p:sp>
      <p:pic>
        <p:nvPicPr>
          <p:cNvPr id="21" name="Image 20" descr="Une image contenant texte, capture d’écran, Police, Parallèle">
            <a:extLst>
              <a:ext uri="{FF2B5EF4-FFF2-40B4-BE49-F238E27FC236}">
                <a16:creationId xmlns:a16="http://schemas.microsoft.com/office/drawing/2014/main" id="{F54F8088-7413-9643-1F7B-48494DE916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9593" y="2733675"/>
            <a:ext cx="4791157" cy="2690688"/>
          </a:xfrm>
          <a:prstGeom prst="rect">
            <a:avLst/>
          </a:prstGeom>
        </p:spPr>
      </p:pic>
      <p:pic>
        <p:nvPicPr>
          <p:cNvPr id="23" name="Image 22" descr="Une image contenant texte, capture d’écran, Police, Parallèle">
            <a:extLst>
              <a:ext uri="{FF2B5EF4-FFF2-40B4-BE49-F238E27FC236}">
                <a16:creationId xmlns:a16="http://schemas.microsoft.com/office/drawing/2014/main" id="{66619E71-09BF-79A1-F6C8-307E974A4A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0749" y="2708564"/>
            <a:ext cx="4888726" cy="2739570"/>
          </a:xfrm>
          <a:prstGeom prst="rect">
            <a:avLst/>
          </a:prstGeom>
        </p:spPr>
      </p:pic>
    </p:spTree>
    <p:extLst>
      <p:ext uri="{BB962C8B-B14F-4D97-AF65-F5344CB8AC3E}">
        <p14:creationId xmlns:p14="http://schemas.microsoft.com/office/powerpoint/2010/main" val="3012059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re 12"/>
          <p:cNvSpPr>
            <a:spLocks noGrp="1"/>
          </p:cNvSpPr>
          <p:nvPr>
            <p:ph type="ctrTitle"/>
          </p:nvPr>
        </p:nvSpPr>
        <p:spPr>
          <a:xfrm>
            <a:off x="1104900" y="2292094"/>
            <a:ext cx="5734050" cy="2219691"/>
          </a:xfrm>
        </p:spPr>
        <p:txBody>
          <a:bodyPr vert="horz" lIns="0" tIns="45720" rIns="0" bIns="45720" rtlCol="0" anchor="ctr">
            <a:normAutofit/>
          </a:bodyPr>
          <a:lstStyle/>
          <a:p>
            <a:r>
              <a:rPr lang="fr-FR" kern="1200" cap="all" baseline="0" dirty="0">
                <a:latin typeface="+mj-lt"/>
                <a:ea typeface="+mj-ea"/>
                <a:cs typeface="+mj-cs"/>
              </a:rPr>
              <a:t>Contexte et objectifs</a:t>
            </a:r>
          </a:p>
        </p:txBody>
      </p:sp>
      <p:sp>
        <p:nvSpPr>
          <p:cNvPr id="2" name="ZoneTexte 1">
            <a:extLst>
              <a:ext uri="{FF2B5EF4-FFF2-40B4-BE49-F238E27FC236}">
                <a16:creationId xmlns:a16="http://schemas.microsoft.com/office/drawing/2014/main" id="{05C2D49F-CA01-E3B4-EBB5-B489F2E64843}"/>
              </a:ext>
            </a:extLst>
          </p:cNvPr>
          <p:cNvSpPr txBox="1"/>
          <p:nvPr/>
        </p:nvSpPr>
        <p:spPr>
          <a:xfrm>
            <a:off x="1104900" y="4511784"/>
            <a:ext cx="5734050" cy="955565"/>
          </a:xfrm>
          <a:prstGeom prst="rect">
            <a:avLst/>
          </a:prstGeom>
        </p:spPr>
        <p:txBody>
          <a:bodyPr vert="horz" lIns="0" tIns="45720" rIns="0" bIns="45720" rtlCol="0">
            <a:normAutofit/>
          </a:bodyPr>
          <a:lstStyle/>
          <a:p>
            <a:pPr marL="171450" lvl="1" indent="-171450">
              <a:lnSpc>
                <a:spcPct val="90000"/>
              </a:lnSpc>
              <a:spcAft>
                <a:spcPts val="600"/>
              </a:spcAft>
              <a:buFont typeface="Wingdings" panose="05000000000000000000" pitchFamily="2" charset="2"/>
              <a:buChar char="ü"/>
            </a:pPr>
            <a:r>
              <a:rPr lang="fr-FR" sz="1000" kern="1200" dirty="0">
                <a:latin typeface="+mn-lt"/>
                <a:ea typeface="+mn-ea"/>
                <a:cs typeface="+mn-cs"/>
              </a:rPr>
              <a:t>mettre en lumière les différents indicateurs de performances et chiffres clés sur les ventes en lignes</a:t>
            </a:r>
          </a:p>
          <a:p>
            <a:pPr marL="0" lvl="1">
              <a:lnSpc>
                <a:spcPct val="90000"/>
              </a:lnSpc>
              <a:spcAft>
                <a:spcPts val="600"/>
              </a:spcAft>
            </a:pPr>
            <a:endParaRPr lang="fr-FR" sz="1000" kern="1200" dirty="0">
              <a:latin typeface="+mn-lt"/>
              <a:ea typeface="+mn-ea"/>
              <a:cs typeface="+mn-cs"/>
            </a:endParaRPr>
          </a:p>
          <a:p>
            <a:pPr marL="171450" lvl="1" indent="-171450">
              <a:lnSpc>
                <a:spcPct val="90000"/>
              </a:lnSpc>
              <a:spcAft>
                <a:spcPts val="600"/>
              </a:spcAft>
              <a:buFont typeface="Wingdings" panose="05000000000000000000" pitchFamily="2" charset="2"/>
              <a:buChar char="ü"/>
            </a:pPr>
            <a:r>
              <a:rPr lang="fr-FR" sz="1000" kern="1200" dirty="0">
                <a:latin typeface="+mn-lt"/>
                <a:ea typeface="+mn-ea"/>
                <a:cs typeface="+mn-cs"/>
              </a:rPr>
              <a:t> Mieux comprendre le comportement de nos clients en ligne pour comparer avec la connaissance acquise via les librairies physiques</a:t>
            </a:r>
          </a:p>
        </p:txBody>
      </p:sp>
      <p:pic>
        <p:nvPicPr>
          <p:cNvPr id="6" name="Graphique 5" descr="Aspiration avec un remplissage uni">
            <a:extLst>
              <a:ext uri="{FF2B5EF4-FFF2-40B4-BE49-F238E27FC236}">
                <a16:creationId xmlns:a16="http://schemas.microsoft.com/office/drawing/2014/main" id="{6DF1EE00-DE05-F651-FB1C-5F69AE8470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82229" y="1310656"/>
            <a:ext cx="4208604" cy="4208604"/>
          </a:xfrm>
          <a:prstGeom prst="rect">
            <a:avLst/>
          </a:prstGeom>
        </p:spPr>
      </p:pic>
    </p:spTree>
    <p:extLst>
      <p:ext uri="{BB962C8B-B14F-4D97-AF65-F5344CB8AC3E}">
        <p14:creationId xmlns:p14="http://schemas.microsoft.com/office/powerpoint/2010/main" val="165425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5BBB8BC-7BE3-8A18-BB7C-E7775CC6872C}"/>
              </a:ext>
            </a:extLst>
          </p:cNvPr>
          <p:cNvSpPr>
            <a:spLocks noGrp="1"/>
          </p:cNvSpPr>
          <p:nvPr>
            <p:ph type="title"/>
          </p:nvPr>
        </p:nvSpPr>
        <p:spPr>
          <a:xfrm>
            <a:off x="1104900" y="76200"/>
            <a:ext cx="9980682" cy="1096962"/>
          </a:xfrm>
        </p:spPr>
        <p:txBody>
          <a:bodyPr>
            <a:normAutofit/>
          </a:bodyPr>
          <a:lstStyle/>
          <a:p>
            <a:r>
              <a:rPr lang="en-US" sz="4000" dirty="0"/>
              <a:t>B2B : les 10 plus mauvaises ventes</a:t>
            </a:r>
          </a:p>
        </p:txBody>
      </p:sp>
      <p:pic>
        <p:nvPicPr>
          <p:cNvPr id="5" name="Espace réservé du contenu 4" descr="Une image contenant texte, capture d’écran, Police, Parallèle&#10;&#10;Description générée automatiquement">
            <a:extLst>
              <a:ext uri="{FF2B5EF4-FFF2-40B4-BE49-F238E27FC236}">
                <a16:creationId xmlns:a16="http://schemas.microsoft.com/office/drawing/2014/main" id="{0A191136-F5E8-91E2-F0BB-8B9D17AD8DF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3965" r="2" b="6381"/>
          <a:stretch/>
        </p:blipFill>
        <p:spPr>
          <a:xfrm>
            <a:off x="1104900" y="1600200"/>
            <a:ext cx="9982200" cy="4572000"/>
          </a:xfrm>
          <a:noFill/>
        </p:spPr>
      </p:pic>
    </p:spTree>
    <p:extLst>
      <p:ext uri="{BB962C8B-B14F-4D97-AF65-F5344CB8AC3E}">
        <p14:creationId xmlns:p14="http://schemas.microsoft.com/office/powerpoint/2010/main" val="1134685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9F280E-EF00-D35F-BFDB-F9A21AF4B592}"/>
              </a:ext>
            </a:extLst>
          </p:cNvPr>
          <p:cNvSpPr>
            <a:spLocks noGrp="1"/>
          </p:cNvSpPr>
          <p:nvPr>
            <p:ph type="title"/>
          </p:nvPr>
        </p:nvSpPr>
        <p:spPr>
          <a:xfrm>
            <a:off x="1104900" y="76200"/>
            <a:ext cx="10027388" cy="1096962"/>
          </a:xfrm>
        </p:spPr>
        <p:txBody>
          <a:bodyPr anchor="b">
            <a:normAutofit/>
          </a:bodyPr>
          <a:lstStyle/>
          <a:p>
            <a:r>
              <a:rPr lang="fr-FR" sz="3600" dirty="0"/>
              <a:t>B2B : Les livres les moins rentables</a:t>
            </a:r>
          </a:p>
        </p:txBody>
      </p:sp>
      <p:pic>
        <p:nvPicPr>
          <p:cNvPr id="13" name="Espace réservé du contenu 12" descr="Une image contenant texte, capture d’écran, Police, Caractère coloré&#10;&#10;Description générée automatiquement">
            <a:extLst>
              <a:ext uri="{FF2B5EF4-FFF2-40B4-BE49-F238E27FC236}">
                <a16:creationId xmlns:a16="http://schemas.microsoft.com/office/drawing/2014/main" id="{16973EA5-DA04-7623-CBF4-93C3780E0AE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859" r="2" b="488"/>
          <a:stretch/>
        </p:blipFill>
        <p:spPr>
          <a:xfrm>
            <a:off x="1104900" y="1600200"/>
            <a:ext cx="9982200" cy="4572000"/>
          </a:xfrm>
          <a:noFill/>
        </p:spPr>
      </p:pic>
    </p:spTree>
    <p:extLst>
      <p:ext uri="{BB962C8B-B14F-4D97-AF65-F5344CB8AC3E}">
        <p14:creationId xmlns:p14="http://schemas.microsoft.com/office/powerpoint/2010/main" val="2028065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504B65-4A74-7E09-3238-B39ED35A4743}"/>
              </a:ext>
            </a:extLst>
          </p:cNvPr>
          <p:cNvSpPr>
            <a:spLocks noGrp="1"/>
          </p:cNvSpPr>
          <p:nvPr>
            <p:ph type="title"/>
          </p:nvPr>
        </p:nvSpPr>
        <p:spPr>
          <a:xfrm>
            <a:off x="1104900" y="76200"/>
            <a:ext cx="9980682" cy="1096962"/>
          </a:xfrm>
        </p:spPr>
        <p:txBody>
          <a:bodyPr anchor="b">
            <a:normAutofit/>
          </a:bodyPr>
          <a:lstStyle/>
          <a:p>
            <a:r>
              <a:rPr lang="fr-FR" dirty="0"/>
              <a:t>« les flops » : Produits les moins bien vendus</a:t>
            </a:r>
          </a:p>
        </p:txBody>
      </p:sp>
      <p:pic>
        <p:nvPicPr>
          <p:cNvPr id="6" name="Image 5" descr="Une image contenant texte, capture d’écran, Police, diagramme">
            <a:extLst>
              <a:ext uri="{FF2B5EF4-FFF2-40B4-BE49-F238E27FC236}">
                <a16:creationId xmlns:a16="http://schemas.microsoft.com/office/drawing/2014/main" id="{621542D4-E2AE-B8B3-F1E4-6B614A17F7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0348" y="1600200"/>
            <a:ext cx="7951303" cy="4572000"/>
          </a:xfrm>
          <a:prstGeom prst="rect">
            <a:avLst/>
          </a:prstGeom>
          <a:noFill/>
        </p:spPr>
      </p:pic>
    </p:spTree>
    <p:extLst>
      <p:ext uri="{BB962C8B-B14F-4D97-AF65-F5344CB8AC3E}">
        <p14:creationId xmlns:p14="http://schemas.microsoft.com/office/powerpoint/2010/main" val="4191239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2D3B49D-4219-D6E4-5B72-C23C4713EA01}"/>
              </a:ext>
            </a:extLst>
          </p:cNvPr>
          <p:cNvSpPr>
            <a:spLocks noGrp="1"/>
          </p:cNvSpPr>
          <p:nvPr>
            <p:ph type="title"/>
          </p:nvPr>
        </p:nvSpPr>
        <p:spPr>
          <a:xfrm>
            <a:off x="1104900" y="76200"/>
            <a:ext cx="9980682" cy="1096962"/>
          </a:xfrm>
        </p:spPr>
        <p:txBody>
          <a:bodyPr anchor="b">
            <a:normAutofit/>
          </a:bodyPr>
          <a:lstStyle/>
          <a:p>
            <a:r>
              <a:rPr lang="fr-FR" dirty="0"/>
              <a:t>B2B : Part du chiffre d’affaires par catégorie</a:t>
            </a:r>
          </a:p>
        </p:txBody>
      </p:sp>
      <p:pic>
        <p:nvPicPr>
          <p:cNvPr id="5" name="Espace réservé du contenu 4" descr="Une image contenant diagramme, cercle, Police, Caractère coloré&#10;&#10;Description générée automatiquement">
            <a:extLst>
              <a:ext uri="{FF2B5EF4-FFF2-40B4-BE49-F238E27FC236}">
                <a16:creationId xmlns:a16="http://schemas.microsoft.com/office/drawing/2014/main" id="{82A4070D-92DA-4C73-6D39-CE84DAC85B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4900" y="2239137"/>
            <a:ext cx="9982200" cy="3294125"/>
          </a:xfrm>
          <a:noFill/>
        </p:spPr>
      </p:pic>
    </p:spTree>
    <p:extLst>
      <p:ext uri="{BB962C8B-B14F-4D97-AF65-F5344CB8AC3E}">
        <p14:creationId xmlns:p14="http://schemas.microsoft.com/office/powerpoint/2010/main" val="1086704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74B3D37-610E-DC2E-13E9-7FA6E3D2DB14}"/>
              </a:ext>
            </a:extLst>
          </p:cNvPr>
          <p:cNvSpPr>
            <a:spLocks noGrp="1"/>
          </p:cNvSpPr>
          <p:nvPr>
            <p:ph type="title"/>
          </p:nvPr>
        </p:nvSpPr>
        <p:spPr>
          <a:xfrm>
            <a:off x="1104900" y="76200"/>
            <a:ext cx="9980682" cy="1096962"/>
          </a:xfrm>
        </p:spPr>
        <p:txBody>
          <a:bodyPr/>
          <a:lstStyle/>
          <a:p>
            <a:r>
              <a:rPr lang="en-US" dirty="0"/>
              <a:t>Part du CA des 4 grands clients par rapport au CA global</a:t>
            </a:r>
          </a:p>
        </p:txBody>
      </p:sp>
      <p:pic>
        <p:nvPicPr>
          <p:cNvPr id="5" name="Espace réservé du contenu 4" descr="Une image contenant capture d’écran, texte, Police, diagramme&#10;&#10;Description générée automatiquement">
            <a:extLst>
              <a:ext uri="{FF2B5EF4-FFF2-40B4-BE49-F238E27FC236}">
                <a16:creationId xmlns:a16="http://schemas.microsoft.com/office/drawing/2014/main" id="{EF325050-D662-D419-F037-995C563CDD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7475" y="1830228"/>
            <a:ext cx="7385601" cy="4246721"/>
          </a:xfrm>
          <a:noFill/>
        </p:spPr>
      </p:pic>
    </p:spTree>
    <p:extLst>
      <p:ext uri="{BB962C8B-B14F-4D97-AF65-F5344CB8AC3E}">
        <p14:creationId xmlns:p14="http://schemas.microsoft.com/office/powerpoint/2010/main" val="1248515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76CB02-3849-E877-6011-2C27A648E4F6}"/>
              </a:ext>
            </a:extLst>
          </p:cNvPr>
          <p:cNvSpPr>
            <a:spLocks noGrp="1"/>
          </p:cNvSpPr>
          <p:nvPr>
            <p:ph type="title"/>
          </p:nvPr>
        </p:nvSpPr>
        <p:spPr>
          <a:xfrm>
            <a:off x="591327" y="3186604"/>
            <a:ext cx="9019397" cy="1684150"/>
          </a:xfrm>
        </p:spPr>
        <p:txBody>
          <a:bodyPr>
            <a:normAutofit fontScale="90000"/>
          </a:bodyPr>
          <a:lstStyle/>
          <a:p>
            <a:pPr marL="857250" indent="-857250">
              <a:buFont typeface="+mj-lt"/>
              <a:buAutoNum type="romanUcPeriod" startAt="3"/>
            </a:pPr>
            <a:r>
              <a:rPr lang="fr-FR" dirty="0"/>
              <a:t> ANALYSE comportementale des CLIENTs</a:t>
            </a:r>
          </a:p>
        </p:txBody>
      </p:sp>
      <p:pic>
        <p:nvPicPr>
          <p:cNvPr id="4" name="Graphique 3" descr="Compas de dessin avec un remplissage uni">
            <a:extLst>
              <a:ext uri="{FF2B5EF4-FFF2-40B4-BE49-F238E27FC236}">
                <a16:creationId xmlns:a16="http://schemas.microsoft.com/office/drawing/2014/main" id="{88351C61-5D34-EFBA-5962-3E12FE32DAE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58375" y="3114675"/>
            <a:ext cx="1724025" cy="1724025"/>
          </a:xfrm>
          <a:prstGeom prst="rect">
            <a:avLst/>
          </a:prstGeom>
        </p:spPr>
      </p:pic>
    </p:spTree>
    <p:extLst>
      <p:ext uri="{BB962C8B-B14F-4D97-AF65-F5344CB8AC3E}">
        <p14:creationId xmlns:p14="http://schemas.microsoft.com/office/powerpoint/2010/main" val="692851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62AF5E-A71B-3848-CC92-A45103F8A010}"/>
              </a:ext>
            </a:extLst>
          </p:cNvPr>
          <p:cNvSpPr>
            <a:spLocks noGrp="1"/>
          </p:cNvSpPr>
          <p:nvPr>
            <p:ph type="title"/>
          </p:nvPr>
        </p:nvSpPr>
        <p:spPr>
          <a:xfrm>
            <a:off x="1104900" y="285750"/>
            <a:ext cx="10506075" cy="887412"/>
          </a:xfrm>
        </p:spPr>
        <p:txBody>
          <a:bodyPr anchor="b">
            <a:normAutofit/>
          </a:bodyPr>
          <a:lstStyle/>
          <a:p>
            <a:pPr marL="514350" indent="-514350">
              <a:buFont typeface="+mj-lt"/>
              <a:buAutoNum type="alphaUcPeriod"/>
            </a:pPr>
            <a:r>
              <a:rPr lang="fr-FR" sz="3200" dirty="0"/>
              <a:t>Test de normalité : Méthode « Kolmodorov Smirnov »</a:t>
            </a:r>
          </a:p>
        </p:txBody>
      </p:sp>
      <p:pic>
        <p:nvPicPr>
          <p:cNvPr id="9" name="Espace réservé du contenu 8" descr="Une image contenant texte, diagramme, Tracé, ligne">
            <a:extLst>
              <a:ext uri="{FF2B5EF4-FFF2-40B4-BE49-F238E27FC236}">
                <a16:creationId xmlns:a16="http://schemas.microsoft.com/office/drawing/2014/main" id="{9FD5434A-8CCB-D6D6-0545-2242E47EAA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1312" y="1441722"/>
            <a:ext cx="6101013" cy="2456993"/>
          </a:xfrm>
          <a:noFill/>
        </p:spPr>
      </p:pic>
      <p:pic>
        <p:nvPicPr>
          <p:cNvPr id="3" name="Espace réservé du contenu 4" descr="Une image contenant Tracé, diagramme, texte, ligne">
            <a:extLst>
              <a:ext uri="{FF2B5EF4-FFF2-40B4-BE49-F238E27FC236}">
                <a16:creationId xmlns:a16="http://schemas.microsoft.com/office/drawing/2014/main" id="{CD482C28-8449-B3B6-35F6-5CF9BBE95E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187" y="4031582"/>
            <a:ext cx="6043363" cy="2424238"/>
          </a:xfrm>
          <a:prstGeom prst="rect">
            <a:avLst/>
          </a:prstGeom>
          <a:noFill/>
        </p:spPr>
      </p:pic>
      <p:sp>
        <p:nvSpPr>
          <p:cNvPr id="7" name="ZoneTexte 6">
            <a:extLst>
              <a:ext uri="{FF2B5EF4-FFF2-40B4-BE49-F238E27FC236}">
                <a16:creationId xmlns:a16="http://schemas.microsoft.com/office/drawing/2014/main" id="{692591A0-A543-95EA-B6E4-56DD6AD9F001}"/>
              </a:ext>
            </a:extLst>
          </p:cNvPr>
          <p:cNvSpPr txBox="1"/>
          <p:nvPr/>
        </p:nvSpPr>
        <p:spPr>
          <a:xfrm>
            <a:off x="7667625" y="2771775"/>
            <a:ext cx="3771900" cy="1015663"/>
          </a:xfrm>
          <a:prstGeom prst="rect">
            <a:avLst/>
          </a:prstGeom>
          <a:noFill/>
        </p:spPr>
        <p:txBody>
          <a:bodyPr wrap="square" rtlCol="0">
            <a:spAutoFit/>
          </a:bodyPr>
          <a:lstStyle/>
          <a:p>
            <a:pPr algn="ctr"/>
            <a:r>
              <a:rPr lang="fr-FR" sz="2000" dirty="0">
                <a:solidFill>
                  <a:srgbClr val="0070C0"/>
                </a:solidFill>
                <a:effectLst>
                  <a:outerShdw blurRad="38100" dist="38100" dir="2700000" algn="tl">
                    <a:srgbClr val="000000">
                      <a:alpha val="43137"/>
                    </a:srgbClr>
                  </a:outerShdw>
                </a:effectLst>
              </a:rPr>
              <a:t>Les variables « </a:t>
            </a:r>
            <a:r>
              <a:rPr lang="fr-FR" sz="2000" dirty="0" err="1">
                <a:solidFill>
                  <a:srgbClr val="0070C0"/>
                </a:solidFill>
                <a:effectLst>
                  <a:outerShdw blurRad="38100" dist="38100" dir="2700000" algn="tl">
                    <a:srgbClr val="000000">
                      <a:alpha val="43137"/>
                    </a:srgbClr>
                  </a:outerShdw>
                </a:effectLst>
              </a:rPr>
              <a:t>price</a:t>
            </a:r>
            <a:r>
              <a:rPr lang="fr-FR" sz="2000" dirty="0">
                <a:solidFill>
                  <a:srgbClr val="0070C0"/>
                </a:solidFill>
                <a:effectLst>
                  <a:outerShdw blurRad="38100" dist="38100" dir="2700000" algn="tl">
                    <a:srgbClr val="000000">
                      <a:alpha val="43137"/>
                    </a:srgbClr>
                  </a:outerShdw>
                </a:effectLst>
              </a:rPr>
              <a:t> » et « âge » ne suivent pas une distribution gaussienne</a:t>
            </a:r>
          </a:p>
        </p:txBody>
      </p:sp>
    </p:spTree>
    <p:extLst>
      <p:ext uri="{BB962C8B-B14F-4D97-AF65-F5344CB8AC3E}">
        <p14:creationId xmlns:p14="http://schemas.microsoft.com/office/powerpoint/2010/main" val="1744729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608944E3-49A5-B479-1873-1C9727A70F3F}"/>
              </a:ext>
            </a:extLst>
          </p:cNvPr>
          <p:cNvSpPr>
            <a:spLocks noGrp="1"/>
          </p:cNvSpPr>
          <p:nvPr>
            <p:ph type="title"/>
          </p:nvPr>
        </p:nvSpPr>
        <p:spPr>
          <a:xfrm>
            <a:off x="1076324" y="76200"/>
            <a:ext cx="9982201" cy="1096962"/>
          </a:xfrm>
        </p:spPr>
        <p:txBody>
          <a:bodyPr>
            <a:normAutofit/>
          </a:bodyPr>
          <a:lstStyle/>
          <a:p>
            <a:pPr marL="742950" indent="-742950">
              <a:buFont typeface="+mj-lt"/>
              <a:buAutoNum type="alphaUcPeriod" startAt="2"/>
            </a:pPr>
            <a:r>
              <a:rPr lang="fr-FR" sz="3200" b="0" dirty="0"/>
              <a:t>Test du Chi2 : </a:t>
            </a:r>
            <a:r>
              <a:rPr lang="fr-FR" sz="3200" kern="1200" dirty="0">
                <a:latin typeface="+mj-lt"/>
                <a:ea typeface="+mj-ea"/>
                <a:cs typeface="+mj-cs"/>
              </a:rPr>
              <a:t>relation entre l’âge &amp; la catégorie</a:t>
            </a:r>
            <a:endParaRPr lang="en-US" sz="3200" dirty="0"/>
          </a:p>
        </p:txBody>
      </p:sp>
      <p:pic>
        <p:nvPicPr>
          <p:cNvPr id="10" name="Image 9" descr="Une image contenant texte, capture d’écran, diagramme, Tracé">
            <a:extLst>
              <a:ext uri="{FF2B5EF4-FFF2-40B4-BE49-F238E27FC236}">
                <a16:creationId xmlns:a16="http://schemas.microsoft.com/office/drawing/2014/main" id="{A5A02490-857A-9D1B-7D26-08FEEEA598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5099" y="2569005"/>
            <a:ext cx="6410325" cy="3679395"/>
          </a:xfrm>
          <a:prstGeom prst="rect">
            <a:avLst/>
          </a:prstGeom>
        </p:spPr>
      </p:pic>
      <p:sp>
        <p:nvSpPr>
          <p:cNvPr id="11" name="ZoneTexte 10">
            <a:extLst>
              <a:ext uri="{FF2B5EF4-FFF2-40B4-BE49-F238E27FC236}">
                <a16:creationId xmlns:a16="http://schemas.microsoft.com/office/drawing/2014/main" id="{47AF0AA7-3BA4-BEEB-C942-93997610EA34}"/>
              </a:ext>
            </a:extLst>
          </p:cNvPr>
          <p:cNvSpPr txBox="1"/>
          <p:nvPr/>
        </p:nvSpPr>
        <p:spPr>
          <a:xfrm>
            <a:off x="9391650" y="3324225"/>
            <a:ext cx="2000250" cy="1384995"/>
          </a:xfrm>
          <a:prstGeom prst="rect">
            <a:avLst/>
          </a:prstGeom>
          <a:noFill/>
        </p:spPr>
        <p:txBody>
          <a:bodyPr wrap="square" rtlCol="0">
            <a:spAutoFit/>
          </a:bodyPr>
          <a:lstStyle/>
          <a:p>
            <a:r>
              <a:rPr lang="fr-FR" sz="1200" dirty="0"/>
              <a:t>Graphiquement nous ne pouvons pas confirmer ou infirmer l’hypothèse nulle qu’il n’existe pas de relation entre le sexe et la catégorie du produit, d’où le test du chi2</a:t>
            </a:r>
          </a:p>
        </p:txBody>
      </p:sp>
      <p:sp>
        <p:nvSpPr>
          <p:cNvPr id="17" name="ZoneTexte 16">
            <a:extLst>
              <a:ext uri="{FF2B5EF4-FFF2-40B4-BE49-F238E27FC236}">
                <a16:creationId xmlns:a16="http://schemas.microsoft.com/office/drawing/2014/main" id="{1627F1E0-0618-230F-79D5-248B8ADB51D6}"/>
              </a:ext>
            </a:extLst>
          </p:cNvPr>
          <p:cNvSpPr txBox="1"/>
          <p:nvPr/>
        </p:nvSpPr>
        <p:spPr>
          <a:xfrm>
            <a:off x="1228724" y="1810435"/>
            <a:ext cx="10086976" cy="461665"/>
          </a:xfrm>
          <a:prstGeom prst="rect">
            <a:avLst/>
          </a:prstGeom>
          <a:noFill/>
        </p:spPr>
        <p:txBody>
          <a:bodyPr wrap="square">
            <a:spAutoFit/>
          </a:bodyPr>
          <a:lstStyle/>
          <a:p>
            <a:pPr marL="342900" indent="-342900" algn="ctr">
              <a:buFont typeface="+mj-lt"/>
              <a:buAutoNum type="alphaLcPeriod"/>
            </a:pPr>
            <a:r>
              <a:rPr lang="fr-FR" sz="2400" b="0" dirty="0">
                <a:solidFill>
                  <a:srgbClr val="0070C0"/>
                </a:solidFill>
                <a:effectLst>
                  <a:outerShdw blurRad="38100" dist="38100" dir="2700000" algn="tl">
                    <a:srgbClr val="000000">
                      <a:alpha val="43137"/>
                    </a:srgbClr>
                  </a:outerShdw>
                </a:effectLst>
                <a:latin typeface="Abadi" panose="020B0604020104020204" pitchFamily="34" charset="0"/>
              </a:rPr>
              <a:t> Existe-t-il une relation entre la catégorie de livre acheté et le genre ?</a:t>
            </a:r>
            <a:endParaRPr lang="fr-FR" sz="2400" dirty="0"/>
          </a:p>
        </p:txBody>
      </p:sp>
    </p:spTree>
    <p:extLst>
      <p:ext uri="{BB962C8B-B14F-4D97-AF65-F5344CB8AC3E}">
        <p14:creationId xmlns:p14="http://schemas.microsoft.com/office/powerpoint/2010/main" val="2697332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F8CF93-7B09-88FE-0FEB-1F061CAD3F6D}"/>
              </a:ext>
            </a:extLst>
          </p:cNvPr>
          <p:cNvSpPr>
            <a:spLocks noGrp="1"/>
          </p:cNvSpPr>
          <p:nvPr>
            <p:ph type="title"/>
          </p:nvPr>
        </p:nvSpPr>
        <p:spPr>
          <a:xfrm>
            <a:off x="1104900" y="333374"/>
            <a:ext cx="9980682" cy="839787"/>
          </a:xfrm>
        </p:spPr>
        <p:txBody>
          <a:bodyPr vert="horz" lIns="0" tIns="45720" rIns="0" bIns="45720" rtlCol="0" anchor="b">
            <a:normAutofit/>
          </a:bodyPr>
          <a:lstStyle/>
          <a:p>
            <a:r>
              <a:rPr lang="fr-FR" kern="1200" dirty="0">
                <a:latin typeface="+mj-lt"/>
                <a:ea typeface="+mj-ea"/>
                <a:cs typeface="+mj-cs"/>
              </a:rPr>
              <a:t>Test </a:t>
            </a:r>
            <a:r>
              <a:rPr lang="fr-FR" dirty="0"/>
              <a:t>du </a:t>
            </a:r>
            <a:r>
              <a:rPr lang="fr-FR" kern="1200" dirty="0">
                <a:latin typeface="+mj-lt"/>
                <a:ea typeface="+mj-ea"/>
                <a:cs typeface="+mj-cs"/>
              </a:rPr>
              <a:t>Chi2 : Résultats statistiques</a:t>
            </a:r>
          </a:p>
        </p:txBody>
      </p:sp>
      <p:pic>
        <p:nvPicPr>
          <p:cNvPr id="7" name="Image 6">
            <a:extLst>
              <a:ext uri="{FF2B5EF4-FFF2-40B4-BE49-F238E27FC236}">
                <a16:creationId xmlns:a16="http://schemas.microsoft.com/office/drawing/2014/main" id="{CC9F8A65-AE4B-3BD0-CFDD-50B57BA011C2}"/>
              </a:ext>
            </a:extLst>
          </p:cNvPr>
          <p:cNvPicPr>
            <a:picLocks noChangeAspect="1"/>
          </p:cNvPicPr>
          <p:nvPr/>
        </p:nvPicPr>
        <p:blipFill>
          <a:blip r:embed="rId2"/>
          <a:stretch>
            <a:fillRect/>
          </a:stretch>
        </p:blipFill>
        <p:spPr>
          <a:xfrm>
            <a:off x="2162596" y="3476625"/>
            <a:ext cx="1725309" cy="1303330"/>
          </a:xfrm>
          <a:prstGeom prst="rect">
            <a:avLst/>
          </a:prstGeom>
        </p:spPr>
      </p:pic>
      <p:pic>
        <p:nvPicPr>
          <p:cNvPr id="9" name="Image 8">
            <a:extLst>
              <a:ext uri="{FF2B5EF4-FFF2-40B4-BE49-F238E27FC236}">
                <a16:creationId xmlns:a16="http://schemas.microsoft.com/office/drawing/2014/main" id="{1041AE6F-8A8D-099E-9D26-D925E5F6A1D5}"/>
              </a:ext>
            </a:extLst>
          </p:cNvPr>
          <p:cNvPicPr>
            <a:picLocks noChangeAspect="1"/>
          </p:cNvPicPr>
          <p:nvPr/>
        </p:nvPicPr>
        <p:blipFill>
          <a:blip r:embed="rId3"/>
          <a:stretch>
            <a:fillRect/>
          </a:stretch>
        </p:blipFill>
        <p:spPr>
          <a:xfrm>
            <a:off x="7107095" y="3371850"/>
            <a:ext cx="3029246" cy="1442211"/>
          </a:xfrm>
          <a:prstGeom prst="rect">
            <a:avLst/>
          </a:prstGeom>
        </p:spPr>
      </p:pic>
      <p:sp>
        <p:nvSpPr>
          <p:cNvPr id="10" name="ZoneTexte 9">
            <a:extLst>
              <a:ext uri="{FF2B5EF4-FFF2-40B4-BE49-F238E27FC236}">
                <a16:creationId xmlns:a16="http://schemas.microsoft.com/office/drawing/2014/main" id="{0BA3898E-69BE-3233-7B79-69F7BF1AF2DD}"/>
              </a:ext>
            </a:extLst>
          </p:cNvPr>
          <p:cNvSpPr txBox="1"/>
          <p:nvPr/>
        </p:nvSpPr>
        <p:spPr>
          <a:xfrm>
            <a:off x="2009478" y="3067050"/>
            <a:ext cx="2552997" cy="338554"/>
          </a:xfrm>
          <a:prstGeom prst="rect">
            <a:avLst/>
          </a:prstGeom>
          <a:noFill/>
        </p:spPr>
        <p:txBody>
          <a:bodyPr wrap="square" rtlCol="0">
            <a:spAutoFit/>
          </a:bodyPr>
          <a:lstStyle/>
          <a:p>
            <a:r>
              <a:rPr lang="fr-FR" sz="1600" dirty="0"/>
              <a:t>Tableau de contingence</a:t>
            </a:r>
          </a:p>
        </p:txBody>
      </p:sp>
      <p:sp>
        <p:nvSpPr>
          <p:cNvPr id="11" name="ZoneTexte 10">
            <a:extLst>
              <a:ext uri="{FF2B5EF4-FFF2-40B4-BE49-F238E27FC236}">
                <a16:creationId xmlns:a16="http://schemas.microsoft.com/office/drawing/2014/main" id="{1CA0084A-1082-63D9-0527-38D83E2C1F33}"/>
              </a:ext>
            </a:extLst>
          </p:cNvPr>
          <p:cNvSpPr txBox="1"/>
          <p:nvPr/>
        </p:nvSpPr>
        <p:spPr>
          <a:xfrm>
            <a:off x="6939274" y="2952313"/>
            <a:ext cx="3576326" cy="338554"/>
          </a:xfrm>
          <a:prstGeom prst="rect">
            <a:avLst/>
          </a:prstGeom>
          <a:noFill/>
        </p:spPr>
        <p:txBody>
          <a:bodyPr wrap="square" rtlCol="0">
            <a:spAutoFit/>
          </a:bodyPr>
          <a:lstStyle/>
          <a:p>
            <a:r>
              <a:rPr lang="fr-FR" sz="1600" dirty="0"/>
              <a:t>Tableau des fréquences attendues</a:t>
            </a:r>
          </a:p>
        </p:txBody>
      </p:sp>
      <p:sp>
        <p:nvSpPr>
          <p:cNvPr id="12" name="Flèche : droite 11">
            <a:extLst>
              <a:ext uri="{FF2B5EF4-FFF2-40B4-BE49-F238E27FC236}">
                <a16:creationId xmlns:a16="http://schemas.microsoft.com/office/drawing/2014/main" id="{43A49FB7-5CF2-43B6-E194-C4B660C85222}"/>
              </a:ext>
            </a:extLst>
          </p:cNvPr>
          <p:cNvSpPr/>
          <p:nvPr/>
        </p:nvSpPr>
        <p:spPr>
          <a:xfrm>
            <a:off x="5048250" y="3457575"/>
            <a:ext cx="1228724" cy="933450"/>
          </a:xfrm>
          <a:prstGeom prst="rightArrow">
            <a:avLst/>
          </a:prstGeom>
          <a:solidFill>
            <a:schemeClr val="accent2"/>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fr-FR" sz="1400" dirty="0"/>
              <a:t>Test Chi2</a:t>
            </a:r>
          </a:p>
        </p:txBody>
      </p:sp>
      <p:sp>
        <p:nvSpPr>
          <p:cNvPr id="13" name="Rectangle 12">
            <a:extLst>
              <a:ext uri="{FF2B5EF4-FFF2-40B4-BE49-F238E27FC236}">
                <a16:creationId xmlns:a16="http://schemas.microsoft.com/office/drawing/2014/main" id="{3B152FAC-3C99-E124-9E2C-2737AECC77FE}"/>
              </a:ext>
            </a:extLst>
          </p:cNvPr>
          <p:cNvSpPr/>
          <p:nvPr/>
        </p:nvSpPr>
        <p:spPr>
          <a:xfrm>
            <a:off x="3114675" y="5048250"/>
            <a:ext cx="6162675" cy="1247775"/>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0" dirty="0">
                <a:solidFill>
                  <a:srgbClr val="0070C0"/>
                </a:solidFill>
                <a:effectLst>
                  <a:outerShdw blurRad="38100" dist="38100" dir="2700000" algn="tl">
                    <a:srgbClr val="000000">
                      <a:alpha val="43137"/>
                    </a:srgbClr>
                  </a:outerShdw>
                </a:effectLst>
                <a:latin typeface="Century Gothic" panose="020B0502020202020204" pitchFamily="34" charset="0"/>
              </a:rPr>
              <a:t>Le test statistique du khi-carré permet de rejeter l'hypothèse nulle selon laquelle il n'y a pas de relation entre les variables catégoriques. </a:t>
            </a:r>
            <a:r>
              <a:rPr lang="fr-FR" sz="1200" dirty="0">
                <a:solidFill>
                  <a:srgbClr val="0070C0"/>
                </a:solidFill>
                <a:effectLst>
                  <a:outerShdw blurRad="38100" dist="38100" dir="2700000" algn="tl">
                    <a:srgbClr val="000000">
                      <a:alpha val="43137"/>
                    </a:srgbClr>
                  </a:outerShdw>
                </a:effectLst>
                <a:latin typeface="Century Gothic" panose="020B0502020202020204" pitchFamily="34" charset="0"/>
              </a:rPr>
              <a:t>(p-valeur &lt; 0,05)</a:t>
            </a:r>
            <a:endParaRPr lang="fr-FR" sz="1200" b="0" dirty="0">
              <a:solidFill>
                <a:srgbClr val="0070C0"/>
              </a:solidFill>
              <a:effectLst>
                <a:outerShdw blurRad="38100" dist="38100" dir="2700000" algn="tl">
                  <a:srgbClr val="000000">
                    <a:alpha val="43137"/>
                  </a:srgbClr>
                </a:outerShdw>
              </a:effectLst>
              <a:latin typeface="Century Gothic" panose="020B0502020202020204" pitchFamily="34" charset="0"/>
            </a:endParaRPr>
          </a:p>
          <a:p>
            <a:pPr algn="ctr"/>
            <a:endParaRPr lang="fr-FR" sz="1200" b="0" dirty="0">
              <a:solidFill>
                <a:srgbClr val="0070C0"/>
              </a:solidFill>
              <a:effectLst>
                <a:outerShdw blurRad="38100" dist="38100" dir="2700000" algn="tl">
                  <a:srgbClr val="000000">
                    <a:alpha val="43137"/>
                  </a:srgbClr>
                </a:outerShdw>
              </a:effectLst>
              <a:latin typeface="Century Gothic" panose="020B0502020202020204" pitchFamily="34" charset="0"/>
            </a:endParaRPr>
          </a:p>
          <a:p>
            <a:pPr algn="ctr"/>
            <a:r>
              <a:rPr lang="fr-FR" sz="1200" dirty="0">
                <a:solidFill>
                  <a:srgbClr val="0070C0"/>
                </a:solidFill>
                <a:effectLst>
                  <a:outerShdw blurRad="38100" dist="38100" dir="2700000" algn="tl">
                    <a:srgbClr val="000000">
                      <a:alpha val="43137"/>
                    </a:srgbClr>
                  </a:outerShdw>
                </a:effectLst>
                <a:latin typeface="Century Gothic" panose="020B0502020202020204" pitchFamily="34" charset="0"/>
              </a:rPr>
              <a:t>=&gt; </a:t>
            </a:r>
            <a:r>
              <a:rPr lang="fr-FR" sz="1200" b="0" dirty="0">
                <a:solidFill>
                  <a:srgbClr val="0070C0"/>
                </a:solidFill>
                <a:effectLst>
                  <a:outerShdw blurRad="38100" dist="38100" dir="2700000" algn="tl">
                    <a:srgbClr val="000000">
                      <a:alpha val="43137"/>
                    </a:srgbClr>
                  </a:outerShdw>
                </a:effectLst>
                <a:latin typeface="Century Gothic" panose="020B0502020202020204" pitchFamily="34" charset="0"/>
              </a:rPr>
              <a:t>Cela suggère qu'il y a une association statistiquement significative entre les variables '</a:t>
            </a:r>
            <a:r>
              <a:rPr lang="fr-FR" sz="1200" b="0" dirty="0" err="1">
                <a:solidFill>
                  <a:srgbClr val="0070C0"/>
                </a:solidFill>
                <a:effectLst>
                  <a:outerShdw blurRad="38100" dist="38100" dir="2700000" algn="tl">
                    <a:srgbClr val="000000">
                      <a:alpha val="43137"/>
                    </a:srgbClr>
                  </a:outerShdw>
                </a:effectLst>
                <a:latin typeface="Century Gothic" panose="020B0502020202020204" pitchFamily="34" charset="0"/>
              </a:rPr>
              <a:t>sex</a:t>
            </a:r>
            <a:r>
              <a:rPr lang="fr-FR" sz="1200" b="0" dirty="0">
                <a:solidFill>
                  <a:srgbClr val="0070C0"/>
                </a:solidFill>
                <a:effectLst>
                  <a:outerShdw blurRad="38100" dist="38100" dir="2700000" algn="tl">
                    <a:srgbClr val="000000">
                      <a:alpha val="43137"/>
                    </a:srgbClr>
                  </a:outerShdw>
                </a:effectLst>
                <a:latin typeface="Century Gothic" panose="020B0502020202020204" pitchFamily="34" charset="0"/>
              </a:rPr>
              <a:t>' et '</a:t>
            </a:r>
            <a:r>
              <a:rPr lang="fr-FR" sz="1200" b="0" dirty="0" err="1">
                <a:solidFill>
                  <a:srgbClr val="0070C0"/>
                </a:solidFill>
                <a:effectLst>
                  <a:outerShdw blurRad="38100" dist="38100" dir="2700000" algn="tl">
                    <a:srgbClr val="000000">
                      <a:alpha val="43137"/>
                    </a:srgbClr>
                  </a:outerShdw>
                </a:effectLst>
                <a:latin typeface="Century Gothic" panose="020B0502020202020204" pitchFamily="34" charset="0"/>
              </a:rPr>
              <a:t>categ</a:t>
            </a:r>
            <a:r>
              <a:rPr lang="fr-FR" sz="1200" b="0" dirty="0">
                <a:solidFill>
                  <a:srgbClr val="0070C0"/>
                </a:solidFill>
                <a:effectLst>
                  <a:outerShdw blurRad="38100" dist="38100" dir="2700000" algn="tl">
                    <a:srgbClr val="000000">
                      <a:alpha val="43137"/>
                    </a:srgbClr>
                  </a:outerShdw>
                </a:effectLst>
                <a:latin typeface="Century Gothic" panose="020B0502020202020204" pitchFamily="34" charset="0"/>
              </a:rPr>
              <a:t>'.</a:t>
            </a:r>
          </a:p>
        </p:txBody>
      </p:sp>
      <p:sp>
        <p:nvSpPr>
          <p:cNvPr id="14" name="ZoneTexte 13">
            <a:extLst>
              <a:ext uri="{FF2B5EF4-FFF2-40B4-BE49-F238E27FC236}">
                <a16:creationId xmlns:a16="http://schemas.microsoft.com/office/drawing/2014/main" id="{B9387AF1-9F2B-3C96-0D21-E824391222C2}"/>
              </a:ext>
            </a:extLst>
          </p:cNvPr>
          <p:cNvSpPr txBox="1"/>
          <p:nvPr/>
        </p:nvSpPr>
        <p:spPr>
          <a:xfrm>
            <a:off x="2105024" y="1628775"/>
            <a:ext cx="8620125" cy="1017330"/>
          </a:xfrm>
          <a:prstGeom prst="rect">
            <a:avLst/>
          </a:prstGeom>
          <a:noFill/>
          <a:ln w="19050">
            <a:solidFill>
              <a:schemeClr val="tx1"/>
            </a:solidFill>
          </a:ln>
        </p:spPr>
        <p:txBody>
          <a:bodyPr wrap="square" rtlCol="0">
            <a:spAutoFit/>
          </a:bodyPr>
          <a:lstStyle/>
          <a:p>
            <a:pPr>
              <a:lnSpc>
                <a:spcPct val="150000"/>
              </a:lnSpc>
            </a:pPr>
            <a:r>
              <a:rPr lang="fr-FR" sz="1400" u="sng" dirty="0">
                <a:effectLst>
                  <a:outerShdw blurRad="38100" dist="38100" dir="2700000" algn="tl">
                    <a:srgbClr val="000000">
                      <a:alpha val="43137"/>
                    </a:srgbClr>
                  </a:outerShdw>
                </a:effectLst>
              </a:rPr>
              <a:t>Hypothèses :</a:t>
            </a:r>
          </a:p>
          <a:p>
            <a:pPr>
              <a:lnSpc>
                <a:spcPct val="150000"/>
              </a:lnSpc>
            </a:pPr>
            <a:r>
              <a:rPr lang="fr-FR" sz="1400" dirty="0">
                <a:effectLst>
                  <a:outerShdw blurRad="38100" dist="38100" dir="2700000" algn="tl">
                    <a:srgbClr val="000000">
                      <a:alpha val="43137"/>
                    </a:srgbClr>
                  </a:outerShdw>
                </a:effectLst>
              </a:rPr>
              <a:t>	H0 : Il n’existe pas de relation entre la catégorie de livre et le genre du client</a:t>
            </a:r>
          </a:p>
          <a:p>
            <a:pPr>
              <a:lnSpc>
                <a:spcPct val="150000"/>
              </a:lnSpc>
            </a:pPr>
            <a:r>
              <a:rPr lang="fr-FR" sz="1400" dirty="0">
                <a:effectLst>
                  <a:outerShdw blurRad="38100" dist="38100" dir="2700000" algn="tl">
                    <a:srgbClr val="000000">
                      <a:alpha val="43137"/>
                    </a:srgbClr>
                  </a:outerShdw>
                </a:effectLst>
              </a:rPr>
              <a:t>	H1 : Il existe une relation entre ces 2 variables</a:t>
            </a:r>
          </a:p>
        </p:txBody>
      </p:sp>
    </p:spTree>
    <p:extLst>
      <p:ext uri="{BB962C8B-B14F-4D97-AF65-F5344CB8AC3E}">
        <p14:creationId xmlns:p14="http://schemas.microsoft.com/office/powerpoint/2010/main" val="96768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029759-AC25-B2A3-57B0-117E76455DE9}"/>
              </a:ext>
            </a:extLst>
          </p:cNvPr>
          <p:cNvSpPr>
            <a:spLocks noGrp="1"/>
          </p:cNvSpPr>
          <p:nvPr>
            <p:ph type="ctrTitle"/>
          </p:nvPr>
        </p:nvSpPr>
        <p:spPr>
          <a:xfrm>
            <a:off x="1104900" y="2292094"/>
            <a:ext cx="5734050" cy="2219691"/>
          </a:xfrm>
        </p:spPr>
        <p:txBody>
          <a:bodyPr anchor="ctr">
            <a:normAutofit/>
          </a:bodyPr>
          <a:lstStyle/>
          <a:p>
            <a:r>
              <a:rPr lang="fr-FR" dirty="0"/>
              <a:t>Coefficient de corrélation de </a:t>
            </a:r>
            <a:r>
              <a:rPr lang="fr-FR" dirty="0" err="1"/>
              <a:t>pearson</a:t>
            </a:r>
            <a:endParaRPr lang="fr-FR" dirty="0"/>
          </a:p>
        </p:txBody>
      </p:sp>
      <p:pic>
        <p:nvPicPr>
          <p:cNvPr id="5" name="Graphique 4" descr="Offre et demande avec un remplissage uni">
            <a:extLst>
              <a:ext uri="{FF2B5EF4-FFF2-40B4-BE49-F238E27FC236}">
                <a16:creationId xmlns:a16="http://schemas.microsoft.com/office/drawing/2014/main" id="{C87BF2C9-3837-E37C-A38F-8C4D9FE3A9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82229" y="1310656"/>
            <a:ext cx="4208604" cy="4208604"/>
          </a:xfrm>
          <a:prstGeom prst="rect">
            <a:avLst/>
          </a:prstGeom>
        </p:spPr>
      </p:pic>
    </p:spTree>
    <p:extLst>
      <p:ext uri="{BB962C8B-B14F-4D97-AF65-F5344CB8AC3E}">
        <p14:creationId xmlns:p14="http://schemas.microsoft.com/office/powerpoint/2010/main" val="3261230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291C8E0B-781C-9C45-343E-533BB51F2658}"/>
              </a:ext>
            </a:extLst>
          </p:cNvPr>
          <p:cNvSpPr txBox="1"/>
          <p:nvPr/>
        </p:nvSpPr>
        <p:spPr>
          <a:xfrm>
            <a:off x="4019551" y="180974"/>
            <a:ext cx="8172449" cy="6187976"/>
          </a:xfrm>
          <a:prstGeom prst="rect">
            <a:avLst/>
          </a:prstGeom>
          <a:noFill/>
        </p:spPr>
        <p:txBody>
          <a:bodyPr wrap="square" rtlCol="0">
            <a:spAutoFit/>
          </a:bodyPr>
          <a:lstStyle/>
          <a:p>
            <a:pPr marL="400050" indent="-400050">
              <a:lnSpc>
                <a:spcPct val="150000"/>
              </a:lnSpc>
              <a:buFont typeface="+mj-lt"/>
              <a:buAutoNum type="romanUcPeriod"/>
            </a:pPr>
            <a:r>
              <a:rPr lang="fr-FR" sz="1400" dirty="0">
                <a:solidFill>
                  <a:schemeClr val="accent2"/>
                </a:solidFill>
                <a:effectLst>
                  <a:outerShdw blurRad="38100" dist="38100" dir="2700000" algn="tl">
                    <a:srgbClr val="000000">
                      <a:alpha val="43137"/>
                    </a:srgbClr>
                  </a:outerShdw>
                </a:effectLst>
              </a:rPr>
              <a:t>EDA</a:t>
            </a:r>
          </a:p>
          <a:p>
            <a:pPr marL="400050" indent="-400050">
              <a:lnSpc>
                <a:spcPct val="150000"/>
              </a:lnSpc>
              <a:buFont typeface="+mj-lt"/>
              <a:buAutoNum type="romanUcPeriod"/>
            </a:pPr>
            <a:r>
              <a:rPr lang="fr-FR" sz="1400" dirty="0">
                <a:solidFill>
                  <a:schemeClr val="accent2"/>
                </a:solidFill>
                <a:effectLst>
                  <a:outerShdw blurRad="38100" dist="38100" dir="2700000" algn="tl">
                    <a:srgbClr val="000000">
                      <a:alpha val="43137"/>
                    </a:srgbClr>
                  </a:outerShdw>
                </a:effectLst>
              </a:rPr>
              <a:t>Indicateurs et chiffres clés de Performances (KPI)</a:t>
            </a:r>
          </a:p>
          <a:p>
            <a:pPr marL="857250" lvl="1" indent="-400050">
              <a:lnSpc>
                <a:spcPct val="150000"/>
              </a:lnSpc>
              <a:buFont typeface="+mj-lt"/>
              <a:buAutoNum type="alphaLcPeriod"/>
            </a:pPr>
            <a:r>
              <a:rPr lang="fr-FR" sz="1400" dirty="0">
                <a:solidFill>
                  <a:schemeClr val="accent2"/>
                </a:solidFill>
              </a:rPr>
              <a:t>Evolution du chiffre d’affaires, taux de croissance et de variation</a:t>
            </a:r>
          </a:p>
          <a:p>
            <a:pPr marL="857250" lvl="1" indent="-400050">
              <a:lnSpc>
                <a:spcPct val="150000"/>
              </a:lnSpc>
              <a:buFont typeface="+mj-lt"/>
              <a:buAutoNum type="alphaLcPeriod"/>
            </a:pPr>
            <a:r>
              <a:rPr lang="fr-FR" sz="1400" dirty="0">
                <a:solidFill>
                  <a:schemeClr val="accent2"/>
                </a:solidFill>
              </a:rPr>
              <a:t>Courbe de Lorenz et coefficient de Gini : répartition du CA par client</a:t>
            </a:r>
          </a:p>
          <a:p>
            <a:pPr marL="857250" lvl="1" indent="-400050">
              <a:lnSpc>
                <a:spcPct val="150000"/>
              </a:lnSpc>
              <a:buFont typeface="+mj-lt"/>
              <a:buAutoNum type="alphaLcPeriod"/>
            </a:pPr>
            <a:r>
              <a:rPr lang="fr-FR" sz="1400" dirty="0">
                <a:solidFill>
                  <a:schemeClr val="accent2"/>
                </a:solidFill>
              </a:rPr>
              <a:t>Le « top 10 » des produits les mieux vendus</a:t>
            </a:r>
          </a:p>
          <a:p>
            <a:pPr marL="857250" lvl="1" indent="-400050">
              <a:lnSpc>
                <a:spcPct val="150000"/>
              </a:lnSpc>
              <a:buFont typeface="+mj-lt"/>
              <a:buAutoNum type="alphaLcPeriod"/>
            </a:pPr>
            <a:r>
              <a:rPr lang="fr-FR" sz="1400" dirty="0">
                <a:solidFill>
                  <a:schemeClr val="accent2"/>
                </a:solidFill>
              </a:rPr>
              <a:t>Le « top 10 » des produits les moins bien vendus</a:t>
            </a:r>
          </a:p>
          <a:p>
            <a:pPr marL="857250" lvl="1" indent="-400050">
              <a:lnSpc>
                <a:spcPct val="150000"/>
              </a:lnSpc>
              <a:buFont typeface="+mj-lt"/>
              <a:buAutoNum type="alphaLcPeriod"/>
            </a:pPr>
            <a:r>
              <a:rPr lang="fr-FR" sz="1400" dirty="0">
                <a:solidFill>
                  <a:schemeClr val="accent2"/>
                </a:solidFill>
              </a:rPr>
              <a:t>Analyses complémentaires</a:t>
            </a:r>
          </a:p>
          <a:p>
            <a:pPr marL="400050" indent="-400050">
              <a:lnSpc>
                <a:spcPct val="150000"/>
              </a:lnSpc>
              <a:buFont typeface="+mj-lt"/>
              <a:buAutoNum type="romanUcPeriod"/>
            </a:pPr>
            <a:r>
              <a:rPr lang="fr-FR" sz="1400" dirty="0">
                <a:solidFill>
                  <a:schemeClr val="accent2"/>
                </a:solidFill>
                <a:effectLst>
                  <a:outerShdw blurRad="38100" dist="38100" dir="2700000" algn="tl">
                    <a:srgbClr val="000000">
                      <a:alpha val="43137"/>
                    </a:srgbClr>
                  </a:outerShdw>
                </a:effectLst>
              </a:rPr>
              <a:t>Analyse comportementale des clients à travers cinq corrélations</a:t>
            </a:r>
          </a:p>
          <a:p>
            <a:pPr marL="857250" lvl="1" indent="-400050">
              <a:lnSpc>
                <a:spcPct val="150000"/>
              </a:lnSpc>
              <a:buFont typeface="+mj-lt"/>
              <a:buAutoNum type="alphaUcPeriod"/>
            </a:pPr>
            <a:r>
              <a:rPr lang="fr-FR" sz="1400" u="sng" dirty="0">
                <a:solidFill>
                  <a:schemeClr val="accent2"/>
                </a:solidFill>
              </a:rPr>
              <a:t>Test de normalité des données </a:t>
            </a:r>
          </a:p>
          <a:p>
            <a:pPr marL="1314450" lvl="2" indent="-400050">
              <a:lnSpc>
                <a:spcPct val="150000"/>
              </a:lnSpc>
              <a:buFont typeface="+mj-lt"/>
              <a:buAutoNum type="alphaLcPeriod"/>
            </a:pPr>
            <a:r>
              <a:rPr lang="fr-FR" sz="1400" dirty="0">
                <a:solidFill>
                  <a:schemeClr val="accent2"/>
                </a:solidFill>
              </a:rPr>
              <a:t>la méthode « Kolmogorov Smirnov »</a:t>
            </a:r>
          </a:p>
          <a:p>
            <a:pPr marL="857250" lvl="1" indent="-400050">
              <a:lnSpc>
                <a:spcPct val="150000"/>
              </a:lnSpc>
              <a:buFont typeface="+mj-lt"/>
              <a:buAutoNum type="alphaUcPeriod"/>
            </a:pPr>
            <a:r>
              <a:rPr lang="fr-FR" sz="1400" u="sng" dirty="0">
                <a:solidFill>
                  <a:schemeClr val="accent2"/>
                </a:solidFill>
              </a:rPr>
              <a:t>Test statistique du Chi-2 pour vérifier </a:t>
            </a:r>
            <a:r>
              <a:rPr lang="fr-FR" sz="1400" dirty="0">
                <a:solidFill>
                  <a:schemeClr val="accent2"/>
                </a:solidFill>
              </a:rPr>
              <a:t>:</a:t>
            </a:r>
          </a:p>
          <a:p>
            <a:pPr marL="1257300" lvl="2" indent="-342900">
              <a:lnSpc>
                <a:spcPct val="150000"/>
              </a:lnSpc>
              <a:buFont typeface="+mj-lt"/>
              <a:buAutoNum type="alphaLcPeriod"/>
            </a:pPr>
            <a:r>
              <a:rPr lang="fr-FR" sz="1400" dirty="0">
                <a:solidFill>
                  <a:schemeClr val="accent2"/>
                </a:solidFill>
              </a:rPr>
              <a:t>La relation entre l’âge et le genre des clients</a:t>
            </a:r>
          </a:p>
          <a:p>
            <a:pPr marL="857250" lvl="1" indent="-400050">
              <a:lnSpc>
                <a:spcPct val="150000"/>
              </a:lnSpc>
              <a:buFont typeface="+mj-lt"/>
              <a:buAutoNum type="alphaUcPeriod"/>
            </a:pPr>
            <a:r>
              <a:rPr lang="fr-FR" sz="1400" u="sng" dirty="0">
                <a:solidFill>
                  <a:schemeClr val="accent2"/>
                </a:solidFill>
              </a:rPr>
              <a:t>Calcul du coefficient de corrélation de Pearson pour vérifier la relation </a:t>
            </a:r>
            <a:r>
              <a:rPr lang="fr-FR" sz="1400" dirty="0">
                <a:solidFill>
                  <a:schemeClr val="accent2"/>
                </a:solidFill>
              </a:rPr>
              <a:t>:</a:t>
            </a:r>
          </a:p>
          <a:p>
            <a:pPr marL="1314450" lvl="2" indent="-400050">
              <a:lnSpc>
                <a:spcPct val="150000"/>
              </a:lnSpc>
              <a:buFont typeface="+mj-lt"/>
              <a:buAutoNum type="alphaLcPeriod"/>
            </a:pPr>
            <a:r>
              <a:rPr lang="fr-FR" sz="1400" dirty="0">
                <a:solidFill>
                  <a:schemeClr val="accent2"/>
                </a:solidFill>
              </a:rPr>
              <a:t>entre l’âge et le montant total des achats</a:t>
            </a:r>
          </a:p>
          <a:p>
            <a:pPr marL="1314450" lvl="2" indent="-400050">
              <a:lnSpc>
                <a:spcPct val="150000"/>
              </a:lnSpc>
              <a:buFont typeface="+mj-lt"/>
              <a:buAutoNum type="alphaLcPeriod"/>
            </a:pPr>
            <a:r>
              <a:rPr lang="fr-FR" sz="1400" dirty="0">
                <a:solidFill>
                  <a:schemeClr val="accent2"/>
                </a:solidFill>
              </a:rPr>
              <a:t>entre l’âge et la fréquence d’achat</a:t>
            </a:r>
          </a:p>
          <a:p>
            <a:pPr marL="1314450" lvl="2" indent="-400050">
              <a:lnSpc>
                <a:spcPct val="150000"/>
              </a:lnSpc>
              <a:buFont typeface="+mj-lt"/>
              <a:buAutoNum type="alphaLcPeriod"/>
            </a:pPr>
            <a:r>
              <a:rPr lang="fr-FR" sz="1400" dirty="0">
                <a:solidFill>
                  <a:schemeClr val="accent2"/>
                </a:solidFill>
              </a:rPr>
              <a:t>entre l’âge et la taille du panier moyen</a:t>
            </a:r>
          </a:p>
          <a:p>
            <a:pPr marL="857250" lvl="1" indent="-400050">
              <a:lnSpc>
                <a:spcPct val="150000"/>
              </a:lnSpc>
              <a:buFont typeface="+mj-lt"/>
              <a:buAutoNum type="alphaUcPeriod"/>
            </a:pPr>
            <a:r>
              <a:rPr lang="fr-FR" sz="1400" u="sng" dirty="0">
                <a:solidFill>
                  <a:schemeClr val="accent2"/>
                </a:solidFill>
              </a:rPr>
              <a:t>Test statistique ANOVA pour vérifier la relation </a:t>
            </a:r>
            <a:r>
              <a:rPr lang="fr-FR" sz="1400" dirty="0">
                <a:solidFill>
                  <a:schemeClr val="accent2"/>
                </a:solidFill>
              </a:rPr>
              <a:t>:</a:t>
            </a:r>
          </a:p>
          <a:p>
            <a:pPr marL="1314450" lvl="2" indent="-400050">
              <a:lnSpc>
                <a:spcPct val="150000"/>
              </a:lnSpc>
              <a:buFont typeface="+mj-lt"/>
              <a:buAutoNum type="alphaLcPeriod"/>
            </a:pPr>
            <a:r>
              <a:rPr lang="fr-FR" sz="1400" dirty="0">
                <a:solidFill>
                  <a:schemeClr val="accent2"/>
                </a:solidFill>
              </a:rPr>
              <a:t>entre l’âge des clients et la catégorie</a:t>
            </a:r>
          </a:p>
          <a:p>
            <a:pPr marL="400050" indent="-400050">
              <a:lnSpc>
                <a:spcPct val="150000"/>
              </a:lnSpc>
              <a:buFont typeface="+mj-lt"/>
              <a:buAutoNum type="romanUcPeriod"/>
            </a:pPr>
            <a:r>
              <a:rPr lang="fr-FR" sz="1400" dirty="0">
                <a:solidFill>
                  <a:schemeClr val="accent2"/>
                </a:solidFill>
                <a:effectLst>
                  <a:outerShdw blurRad="38100" dist="38100" dir="2700000" algn="tl">
                    <a:srgbClr val="000000">
                      <a:alpha val="43137"/>
                    </a:srgbClr>
                  </a:outerShdw>
                </a:effectLst>
              </a:rPr>
              <a:t>Synthèse et piste de réflexions</a:t>
            </a:r>
          </a:p>
        </p:txBody>
      </p:sp>
      <p:sp>
        <p:nvSpPr>
          <p:cNvPr id="27" name="Organigramme : Connecteur 26">
            <a:extLst>
              <a:ext uri="{FF2B5EF4-FFF2-40B4-BE49-F238E27FC236}">
                <a16:creationId xmlns:a16="http://schemas.microsoft.com/office/drawing/2014/main" id="{A6F4E2F3-DC04-822E-3EB8-AA1E1F03FDCD}"/>
              </a:ext>
            </a:extLst>
          </p:cNvPr>
          <p:cNvSpPr/>
          <p:nvPr/>
        </p:nvSpPr>
        <p:spPr>
          <a:xfrm>
            <a:off x="3048000" y="314325"/>
            <a:ext cx="704850" cy="666750"/>
          </a:xfrm>
          <a:prstGeom prst="flowChartConnector">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Graphique 11" descr="Serpillière et seau avec un remplissage uni">
            <a:extLst>
              <a:ext uri="{FF2B5EF4-FFF2-40B4-BE49-F238E27FC236}">
                <a16:creationId xmlns:a16="http://schemas.microsoft.com/office/drawing/2014/main" id="{F67DE980-B678-8F86-EF54-F0CE65C101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52775" y="400049"/>
            <a:ext cx="428625" cy="428625"/>
          </a:xfrm>
          <a:prstGeom prst="rect">
            <a:avLst/>
          </a:prstGeom>
        </p:spPr>
      </p:pic>
      <p:grpSp>
        <p:nvGrpSpPr>
          <p:cNvPr id="39" name="Groupe 38">
            <a:extLst>
              <a:ext uri="{FF2B5EF4-FFF2-40B4-BE49-F238E27FC236}">
                <a16:creationId xmlns:a16="http://schemas.microsoft.com/office/drawing/2014/main" id="{961EB4FA-6B35-8380-6FA2-81A8FDEE08CA}"/>
              </a:ext>
            </a:extLst>
          </p:cNvPr>
          <p:cNvGrpSpPr/>
          <p:nvPr/>
        </p:nvGrpSpPr>
        <p:grpSpPr>
          <a:xfrm>
            <a:off x="3124200" y="5638800"/>
            <a:ext cx="704850" cy="666750"/>
            <a:chOff x="2809875" y="5172075"/>
            <a:chExt cx="704850" cy="666750"/>
          </a:xfrm>
        </p:grpSpPr>
        <p:sp>
          <p:nvSpPr>
            <p:cNvPr id="34" name="Organigramme : Connecteur 33">
              <a:extLst>
                <a:ext uri="{FF2B5EF4-FFF2-40B4-BE49-F238E27FC236}">
                  <a16:creationId xmlns:a16="http://schemas.microsoft.com/office/drawing/2014/main" id="{E836F275-744C-AA08-868F-27E77FC93148}"/>
                </a:ext>
              </a:extLst>
            </p:cNvPr>
            <p:cNvSpPr/>
            <p:nvPr/>
          </p:nvSpPr>
          <p:spPr>
            <a:xfrm>
              <a:off x="2809875" y="5172075"/>
              <a:ext cx="704850" cy="666750"/>
            </a:xfrm>
            <a:prstGeom prst="flowChartConnector">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Graphique 14" descr="Tête avec engrenages avec un remplissage uni">
              <a:extLst>
                <a:ext uri="{FF2B5EF4-FFF2-40B4-BE49-F238E27FC236}">
                  <a16:creationId xmlns:a16="http://schemas.microsoft.com/office/drawing/2014/main" id="{F4E185F2-F1A7-AEEE-C5AB-06FB6564C8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71800" y="5295899"/>
              <a:ext cx="428625" cy="428625"/>
            </a:xfrm>
            <a:prstGeom prst="rect">
              <a:avLst/>
            </a:prstGeom>
          </p:spPr>
        </p:pic>
      </p:grpSp>
      <p:grpSp>
        <p:nvGrpSpPr>
          <p:cNvPr id="38" name="Groupe 37">
            <a:extLst>
              <a:ext uri="{FF2B5EF4-FFF2-40B4-BE49-F238E27FC236}">
                <a16:creationId xmlns:a16="http://schemas.microsoft.com/office/drawing/2014/main" id="{B65C990E-4AAC-D065-C3EF-DD479F4916A9}"/>
              </a:ext>
            </a:extLst>
          </p:cNvPr>
          <p:cNvGrpSpPr/>
          <p:nvPr/>
        </p:nvGrpSpPr>
        <p:grpSpPr>
          <a:xfrm>
            <a:off x="3067050" y="3448050"/>
            <a:ext cx="704850" cy="666750"/>
            <a:chOff x="2809875" y="3076575"/>
            <a:chExt cx="704850" cy="666750"/>
          </a:xfrm>
        </p:grpSpPr>
        <p:sp>
          <p:nvSpPr>
            <p:cNvPr id="33" name="Organigramme : Connecteur 32">
              <a:extLst>
                <a:ext uri="{FF2B5EF4-FFF2-40B4-BE49-F238E27FC236}">
                  <a16:creationId xmlns:a16="http://schemas.microsoft.com/office/drawing/2014/main" id="{2F6A23E9-9956-465E-62AE-2DC7B3FF8107}"/>
                </a:ext>
              </a:extLst>
            </p:cNvPr>
            <p:cNvSpPr/>
            <p:nvPr/>
          </p:nvSpPr>
          <p:spPr>
            <a:xfrm>
              <a:off x="2809875" y="3076575"/>
              <a:ext cx="704850" cy="666750"/>
            </a:xfrm>
            <a:prstGeom prst="flowChartConnector">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 name="Graphique 16" descr="Compas de dessin avec un remplissage uni">
              <a:extLst>
                <a:ext uri="{FF2B5EF4-FFF2-40B4-BE49-F238E27FC236}">
                  <a16:creationId xmlns:a16="http://schemas.microsoft.com/office/drawing/2014/main" id="{27F27959-46F3-3488-CCF8-E4DFB2E35AA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33701" y="3200400"/>
              <a:ext cx="466724" cy="466724"/>
            </a:xfrm>
            <a:prstGeom prst="rect">
              <a:avLst/>
            </a:prstGeom>
          </p:spPr>
        </p:pic>
      </p:grpSp>
      <p:grpSp>
        <p:nvGrpSpPr>
          <p:cNvPr id="37" name="Groupe 36">
            <a:extLst>
              <a:ext uri="{FF2B5EF4-FFF2-40B4-BE49-F238E27FC236}">
                <a16:creationId xmlns:a16="http://schemas.microsoft.com/office/drawing/2014/main" id="{5C563CAD-C402-A4F6-02CA-000C0E833C2E}"/>
              </a:ext>
            </a:extLst>
          </p:cNvPr>
          <p:cNvGrpSpPr/>
          <p:nvPr/>
        </p:nvGrpSpPr>
        <p:grpSpPr>
          <a:xfrm>
            <a:off x="3076575" y="1800225"/>
            <a:ext cx="704850" cy="666750"/>
            <a:chOff x="2743200" y="1638300"/>
            <a:chExt cx="704850" cy="666750"/>
          </a:xfrm>
        </p:grpSpPr>
        <p:sp>
          <p:nvSpPr>
            <p:cNvPr id="28" name="Organigramme : Connecteur 27">
              <a:extLst>
                <a:ext uri="{FF2B5EF4-FFF2-40B4-BE49-F238E27FC236}">
                  <a16:creationId xmlns:a16="http://schemas.microsoft.com/office/drawing/2014/main" id="{4B903E73-2D3A-A404-D429-847E6C890305}"/>
                </a:ext>
              </a:extLst>
            </p:cNvPr>
            <p:cNvSpPr/>
            <p:nvPr/>
          </p:nvSpPr>
          <p:spPr>
            <a:xfrm>
              <a:off x="2743200" y="1638300"/>
              <a:ext cx="704850" cy="666750"/>
            </a:xfrm>
            <a:prstGeom prst="flowChartConnector">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2" name="Graphique 31" descr="Tendance à la hausse avec un remplissage uni">
              <a:extLst>
                <a:ext uri="{FF2B5EF4-FFF2-40B4-BE49-F238E27FC236}">
                  <a16:creationId xmlns:a16="http://schemas.microsoft.com/office/drawing/2014/main" id="{AEE3D03D-F9B9-22E8-EFDB-DBBDFC650AD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67026" y="1714500"/>
              <a:ext cx="504824" cy="504824"/>
            </a:xfrm>
            <a:prstGeom prst="rect">
              <a:avLst/>
            </a:prstGeom>
          </p:spPr>
        </p:pic>
      </p:grpSp>
      <p:sp>
        <p:nvSpPr>
          <p:cNvPr id="41" name="ZoneTexte 40">
            <a:extLst>
              <a:ext uri="{FF2B5EF4-FFF2-40B4-BE49-F238E27FC236}">
                <a16:creationId xmlns:a16="http://schemas.microsoft.com/office/drawing/2014/main" id="{DD259E50-A60D-FB54-0491-E480B8C9AA59}"/>
              </a:ext>
            </a:extLst>
          </p:cNvPr>
          <p:cNvSpPr txBox="1"/>
          <p:nvPr/>
        </p:nvSpPr>
        <p:spPr>
          <a:xfrm>
            <a:off x="438151" y="2752725"/>
            <a:ext cx="2266950" cy="523220"/>
          </a:xfrm>
          <a:prstGeom prst="rect">
            <a:avLst/>
          </a:prstGeom>
          <a:noFill/>
        </p:spPr>
        <p:txBody>
          <a:bodyPr wrap="square" rtlCol="0">
            <a:spAutoFit/>
          </a:bodyPr>
          <a:lstStyle/>
          <a:p>
            <a:pPr algn="ctr"/>
            <a:r>
              <a:rPr lang="fr-FR" sz="2800" b="1" dirty="0">
                <a:effectLst>
                  <a:outerShdw blurRad="38100" dist="38100" dir="2700000" algn="tl">
                    <a:srgbClr val="000000">
                      <a:alpha val="43137"/>
                    </a:srgbClr>
                  </a:outerShdw>
                </a:effectLst>
              </a:rPr>
              <a:t>Summary</a:t>
            </a:r>
          </a:p>
        </p:txBody>
      </p:sp>
      <p:cxnSp>
        <p:nvCxnSpPr>
          <p:cNvPr id="43" name="Connecteur droit 42">
            <a:extLst>
              <a:ext uri="{FF2B5EF4-FFF2-40B4-BE49-F238E27FC236}">
                <a16:creationId xmlns:a16="http://schemas.microsoft.com/office/drawing/2014/main" id="{4B1AEBEF-DD28-6B5E-20E1-D3EA55BDE514}"/>
              </a:ext>
            </a:extLst>
          </p:cNvPr>
          <p:cNvCxnSpPr/>
          <p:nvPr/>
        </p:nvCxnSpPr>
        <p:spPr>
          <a:xfrm>
            <a:off x="2714625" y="2333625"/>
            <a:ext cx="0" cy="1447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7305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Espace réservé du contenu 10" descr="Une image contenant capture d’écran, texte, Rectangle, Caractère coloré&#10;&#10;Description générée automatiquement">
            <a:extLst>
              <a:ext uri="{FF2B5EF4-FFF2-40B4-BE49-F238E27FC236}">
                <a16:creationId xmlns:a16="http://schemas.microsoft.com/office/drawing/2014/main" id="{0F94C590-F39C-965B-DF41-B4962017B52A}"/>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tretch/>
        </p:blipFill>
        <p:spPr>
          <a:xfrm>
            <a:off x="739884" y="2786744"/>
            <a:ext cx="4994336" cy="2871742"/>
          </a:xfrm>
          <a:noFill/>
        </p:spPr>
      </p:pic>
      <p:sp>
        <p:nvSpPr>
          <p:cNvPr id="16" name="ZoneTexte 15">
            <a:extLst>
              <a:ext uri="{FF2B5EF4-FFF2-40B4-BE49-F238E27FC236}">
                <a16:creationId xmlns:a16="http://schemas.microsoft.com/office/drawing/2014/main" id="{7EE8B7F1-32C1-6C3A-BBDE-CE313D4DEEBF}"/>
              </a:ext>
            </a:extLst>
          </p:cNvPr>
          <p:cNvSpPr txBox="1"/>
          <p:nvPr/>
        </p:nvSpPr>
        <p:spPr>
          <a:xfrm>
            <a:off x="1019176" y="452846"/>
            <a:ext cx="10223589" cy="461665"/>
          </a:xfrm>
          <a:prstGeom prst="rect">
            <a:avLst/>
          </a:prstGeom>
          <a:noFill/>
        </p:spPr>
        <p:txBody>
          <a:bodyPr wrap="square" rtlCol="0">
            <a:spAutoFit/>
          </a:bodyPr>
          <a:lstStyle/>
          <a:p>
            <a:pPr marL="342900" indent="-342900">
              <a:buFont typeface="+mj-lt"/>
              <a:buAutoNum type="alphaLcPeriod"/>
            </a:pPr>
            <a:r>
              <a:rPr lang="fr-FR" sz="2400" i="1" dirty="0">
                <a:solidFill>
                  <a:srgbClr val="0070C0"/>
                </a:solidFill>
                <a:effectLst>
                  <a:outerShdw blurRad="38100" dist="38100" dir="2700000" algn="tl">
                    <a:srgbClr val="000000">
                      <a:alpha val="43137"/>
                    </a:srgbClr>
                  </a:outerShdw>
                </a:effectLst>
              </a:rPr>
              <a:t>Existe-t-il une corrélation entre l’âge et le montant total des achats ?</a:t>
            </a:r>
          </a:p>
        </p:txBody>
      </p:sp>
      <p:pic>
        <p:nvPicPr>
          <p:cNvPr id="19" name="Espace réservé du contenu 14" descr="Une image contenant texte, capture d’écran, diagramme, Tracé">
            <a:extLst>
              <a:ext uri="{FF2B5EF4-FFF2-40B4-BE49-F238E27FC236}">
                <a16:creationId xmlns:a16="http://schemas.microsoft.com/office/drawing/2014/main" id="{33D600ED-F45D-B3AC-C9D1-982EE9440B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0551" y="2607037"/>
            <a:ext cx="5421655" cy="3113089"/>
          </a:xfrm>
          <a:prstGeom prst="rect">
            <a:avLst/>
          </a:prstGeom>
        </p:spPr>
      </p:pic>
      <p:sp>
        <p:nvSpPr>
          <p:cNvPr id="20" name="Title 1">
            <a:extLst>
              <a:ext uri="{FF2B5EF4-FFF2-40B4-BE49-F238E27FC236}">
                <a16:creationId xmlns:a16="http://schemas.microsoft.com/office/drawing/2014/main" id="{0947C2B1-0DF9-3E8B-5B0A-D5D2FCDF7C79}"/>
              </a:ext>
            </a:extLst>
          </p:cNvPr>
          <p:cNvSpPr txBox="1">
            <a:spLocks/>
          </p:cNvSpPr>
          <p:nvPr/>
        </p:nvSpPr>
        <p:spPr>
          <a:xfrm>
            <a:off x="1698173" y="1419498"/>
            <a:ext cx="9465402" cy="1023576"/>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285750" indent="-285750">
              <a:buFont typeface="Wingdings" panose="05000000000000000000" pitchFamily="2" charset="2"/>
              <a:buChar char="§"/>
            </a:pPr>
            <a:r>
              <a:rPr lang="fr-FR" sz="1400" dirty="0">
                <a:solidFill>
                  <a:srgbClr val="7030A0"/>
                </a:solidFill>
              </a:rPr>
              <a:t>Relation linéaire inverse marquée entre l’âge et le montant total des achats. Il existe une corrélation très forte entre l'âge des clients et le chiffre d'affaires total engendré par client, le coefficient de Pearson à -0.88 confirme que plus un client est jeune, plus le total d'achats est élevé.</a:t>
            </a:r>
          </a:p>
          <a:p>
            <a:pPr marL="285750" indent="-285750">
              <a:buFont typeface="Wingdings" panose="05000000000000000000" pitchFamily="2" charset="2"/>
              <a:buChar char="§"/>
            </a:pPr>
            <a:endParaRPr lang="fr-FR" sz="1400" dirty="0">
              <a:solidFill>
                <a:srgbClr val="7030A0"/>
              </a:solidFill>
            </a:endParaRPr>
          </a:p>
        </p:txBody>
      </p:sp>
    </p:spTree>
    <p:extLst>
      <p:ext uri="{BB962C8B-B14F-4D97-AF65-F5344CB8AC3E}">
        <p14:creationId xmlns:p14="http://schemas.microsoft.com/office/powerpoint/2010/main" val="1188650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6BB372-85C7-76E8-8AEC-19769ACD330C}"/>
              </a:ext>
            </a:extLst>
          </p:cNvPr>
          <p:cNvSpPr>
            <a:spLocks noGrp="1"/>
          </p:cNvSpPr>
          <p:nvPr>
            <p:ph type="title"/>
          </p:nvPr>
        </p:nvSpPr>
        <p:spPr>
          <a:xfrm>
            <a:off x="1000396" y="278675"/>
            <a:ext cx="10433957" cy="624522"/>
          </a:xfrm>
        </p:spPr>
        <p:txBody>
          <a:bodyPr anchor="b">
            <a:normAutofit/>
          </a:bodyPr>
          <a:lstStyle/>
          <a:p>
            <a:pPr marL="514350" indent="-514350" algn="ctr">
              <a:buFont typeface="+mj-lt"/>
              <a:buAutoNum type="alphaLcPeriod" startAt="2"/>
            </a:pPr>
            <a:r>
              <a:rPr lang="fr-FR" sz="2400" i="1" dirty="0">
                <a:solidFill>
                  <a:srgbClr val="0070C0"/>
                </a:solidFill>
                <a:effectLst>
                  <a:outerShdw blurRad="38100" dist="38100" dir="2700000" algn="tl">
                    <a:srgbClr val="000000">
                      <a:alpha val="43137"/>
                    </a:srgbClr>
                  </a:outerShdw>
                </a:effectLst>
              </a:rPr>
              <a:t>Existe-t-il une corrélation </a:t>
            </a:r>
            <a:r>
              <a:rPr lang="fr-FR" sz="2400" dirty="0">
                <a:solidFill>
                  <a:srgbClr val="0070C0"/>
                </a:solidFill>
                <a:effectLst>
                  <a:outerShdw blurRad="38100" dist="38100" dir="2700000" algn="tl">
                    <a:srgbClr val="000000">
                      <a:alpha val="43137"/>
                    </a:srgbClr>
                  </a:outerShdw>
                </a:effectLst>
              </a:rPr>
              <a:t>entre l’âge des clients et la fréquence d’achat ?</a:t>
            </a:r>
          </a:p>
        </p:txBody>
      </p:sp>
      <p:pic>
        <p:nvPicPr>
          <p:cNvPr id="23" name="Espace réservé du contenu 22">
            <a:extLst>
              <a:ext uri="{FF2B5EF4-FFF2-40B4-BE49-F238E27FC236}">
                <a16:creationId xmlns:a16="http://schemas.microsoft.com/office/drawing/2014/main" id="{E2204F5E-40AC-9764-3374-5F7B5FDE8691}"/>
              </a:ext>
            </a:extLst>
          </p:cNvPr>
          <p:cNvPicPr>
            <a:picLocks noGrp="1" noChangeAspect="1"/>
          </p:cNvPicPr>
          <p:nvPr>
            <p:ph sz="quarter" idx="4294967295"/>
          </p:nvPr>
        </p:nvPicPr>
        <p:blipFill>
          <a:blip r:embed="rId2">
            <a:extLst>
              <a:ext uri="{28A0092B-C50C-407E-A947-70E740481C1C}">
                <a14:useLocalDpi xmlns:a14="http://schemas.microsoft.com/office/drawing/2010/main" val="0"/>
              </a:ext>
            </a:extLst>
          </a:blip>
          <a:stretch>
            <a:fillRect/>
          </a:stretch>
        </p:blipFill>
        <p:spPr>
          <a:xfrm>
            <a:off x="993322" y="2750402"/>
            <a:ext cx="5842907" cy="3353081"/>
          </a:xfrm>
        </p:spPr>
      </p:pic>
      <p:pic>
        <p:nvPicPr>
          <p:cNvPr id="7" name="Image 6" descr="Une image contenant texte, capture d’écran, diagramme, ligne&#10;&#10;Description générée automatiquement">
            <a:extLst>
              <a:ext uri="{FF2B5EF4-FFF2-40B4-BE49-F238E27FC236}">
                <a16:creationId xmlns:a16="http://schemas.microsoft.com/office/drawing/2014/main" id="{6C442B7C-7043-1036-FA0B-D53488B23F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5382" y="2760616"/>
            <a:ext cx="4225267" cy="2672481"/>
          </a:xfrm>
          <a:prstGeom prst="rect">
            <a:avLst/>
          </a:prstGeom>
          <a:noFill/>
        </p:spPr>
      </p:pic>
      <p:sp>
        <p:nvSpPr>
          <p:cNvPr id="8" name="ZoneTexte 7">
            <a:extLst>
              <a:ext uri="{FF2B5EF4-FFF2-40B4-BE49-F238E27FC236}">
                <a16:creationId xmlns:a16="http://schemas.microsoft.com/office/drawing/2014/main" id="{EE50533F-0908-554D-644E-2601139E60E8}"/>
              </a:ext>
            </a:extLst>
          </p:cNvPr>
          <p:cNvSpPr txBox="1"/>
          <p:nvPr/>
        </p:nvSpPr>
        <p:spPr>
          <a:xfrm>
            <a:off x="1793966" y="1556941"/>
            <a:ext cx="8917577" cy="899926"/>
          </a:xfrm>
          <a:prstGeom prst="rect">
            <a:avLst/>
          </a:prstGeom>
          <a:noFill/>
        </p:spPr>
        <p:txBody>
          <a:bodyPr wrap="square" rtlCol="0">
            <a:spAutoFit/>
          </a:bodyPr>
          <a:lstStyle/>
          <a:p>
            <a:pPr marL="171450" indent="-171450" algn="just">
              <a:lnSpc>
                <a:spcPct val="150000"/>
              </a:lnSpc>
              <a:buFont typeface="Wingdings" panose="05000000000000000000" pitchFamily="2" charset="2"/>
              <a:buChar char="§"/>
            </a:pPr>
            <a:r>
              <a:rPr lang="fr-FR" sz="1200" b="0" i="0" dirty="0">
                <a:solidFill>
                  <a:srgbClr val="7030A0"/>
                </a:solidFill>
                <a:effectLst/>
                <a:latin typeface="+mj-lt"/>
              </a:rPr>
              <a:t>Le coefficient de corrélation obtenu </a:t>
            </a:r>
            <a:r>
              <a:rPr lang="fr-FR" sz="1200" b="1" dirty="0">
                <a:solidFill>
                  <a:srgbClr val="7030A0"/>
                </a:solidFill>
                <a:latin typeface="+mj-lt"/>
              </a:rPr>
              <a:t>de </a:t>
            </a:r>
            <a:r>
              <a:rPr lang="fr-FR" sz="1200" b="1" i="0" dirty="0">
                <a:solidFill>
                  <a:srgbClr val="7030A0"/>
                </a:solidFill>
                <a:effectLst/>
                <a:latin typeface="+mj-lt"/>
              </a:rPr>
              <a:t>-0,58</a:t>
            </a:r>
            <a:r>
              <a:rPr lang="fr-FR" sz="1200" b="1" dirty="0">
                <a:solidFill>
                  <a:srgbClr val="7030A0"/>
                </a:solidFill>
                <a:latin typeface="+mj-lt"/>
              </a:rPr>
              <a:t> </a:t>
            </a:r>
            <a:r>
              <a:rPr lang="fr-FR" sz="1200" b="0" i="0" dirty="0">
                <a:solidFill>
                  <a:srgbClr val="7030A0"/>
                </a:solidFill>
                <a:effectLst/>
                <a:latin typeface="+mj-lt"/>
              </a:rPr>
              <a:t>indique une </a:t>
            </a:r>
            <a:r>
              <a:rPr lang="fr-FR" sz="1200" b="1" i="0" u="sng" dirty="0">
                <a:solidFill>
                  <a:srgbClr val="7030A0"/>
                </a:solidFill>
                <a:latin typeface="+mj-lt"/>
              </a:rPr>
              <a:t>corrélation négative modérée </a:t>
            </a:r>
            <a:r>
              <a:rPr lang="fr-FR" sz="1200" b="0" i="0" dirty="0">
                <a:solidFill>
                  <a:srgbClr val="7030A0"/>
                </a:solidFill>
                <a:effectLst/>
                <a:latin typeface="+mj-lt"/>
              </a:rPr>
              <a:t>entre l'âge et la fréquence d'achat. Cela suggère qu'à mesure que l'âge augmente, la fréquence d'achat a tendance à diminuer, et vice versa, bien que cela ne soit pas nécessairement une relation causale.</a:t>
            </a:r>
            <a:endParaRPr lang="fr-FR" sz="1200" dirty="0">
              <a:solidFill>
                <a:srgbClr val="7030A0"/>
              </a:solidFill>
              <a:latin typeface="+mj-lt"/>
            </a:endParaRPr>
          </a:p>
        </p:txBody>
      </p:sp>
    </p:spTree>
    <p:extLst>
      <p:ext uri="{BB962C8B-B14F-4D97-AF65-F5344CB8AC3E}">
        <p14:creationId xmlns:p14="http://schemas.microsoft.com/office/powerpoint/2010/main" val="888816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EC2B9D06-0EF4-900E-82DF-5510839A5713}"/>
              </a:ext>
            </a:extLst>
          </p:cNvPr>
          <p:cNvSpPr txBox="1"/>
          <p:nvPr/>
        </p:nvSpPr>
        <p:spPr>
          <a:xfrm>
            <a:off x="1815737" y="1483343"/>
            <a:ext cx="9000309" cy="920224"/>
          </a:xfrm>
          <a:prstGeom prst="rect">
            <a:avLst/>
          </a:prstGeom>
        </p:spPr>
        <p:txBody>
          <a:bodyPr vert="horz" lIns="0" tIns="45720" rIns="0" bIns="45720" rtlCol="0">
            <a:normAutofit/>
          </a:bodyPr>
          <a:lstStyle/>
          <a:p>
            <a:pPr marL="285750" indent="-285750">
              <a:spcBef>
                <a:spcPts val="1200"/>
              </a:spcBef>
              <a:buFont typeface="Wingdings" panose="05000000000000000000" pitchFamily="2" charset="2"/>
              <a:buChar char="§"/>
            </a:pPr>
            <a:r>
              <a:rPr lang="fr-FR" sz="1400" dirty="0">
                <a:solidFill>
                  <a:srgbClr val="7030A0"/>
                </a:solidFill>
                <a:latin typeface="+mj-lt"/>
              </a:rPr>
              <a:t>Nous obtenons </a:t>
            </a:r>
            <a:r>
              <a:rPr lang="fr-FR" sz="1400" b="0" i="0" kern="1200" dirty="0">
                <a:solidFill>
                  <a:srgbClr val="7030A0"/>
                </a:solidFill>
                <a:effectLst/>
                <a:latin typeface="+mj-lt"/>
              </a:rPr>
              <a:t>une corrélation négative modérée entre l'âge des clients et la taille du panier moyen. </a:t>
            </a:r>
          </a:p>
          <a:p>
            <a:pPr marL="285750" indent="-285750">
              <a:spcBef>
                <a:spcPts val="1200"/>
              </a:spcBef>
              <a:buFont typeface="Wingdings" panose="05000000000000000000" pitchFamily="2" charset="2"/>
              <a:buChar char="§"/>
            </a:pPr>
            <a:r>
              <a:rPr lang="fr-FR" sz="1400" b="0" i="0" kern="1200" dirty="0">
                <a:solidFill>
                  <a:srgbClr val="7030A0"/>
                </a:solidFill>
                <a:effectLst/>
                <a:latin typeface="+mj-lt"/>
              </a:rPr>
              <a:t>Lorsque l'âge augmente, la taille du panier moyen tend à diminuer, mais cela ne signifie pas nécessairement une relation linéaire parfaite.</a:t>
            </a:r>
            <a:endParaRPr lang="fr-FR" sz="1400" kern="1200" dirty="0">
              <a:solidFill>
                <a:srgbClr val="7030A0"/>
              </a:solidFill>
              <a:latin typeface="+mj-lt"/>
            </a:endParaRPr>
          </a:p>
        </p:txBody>
      </p:sp>
      <p:sp>
        <p:nvSpPr>
          <p:cNvPr id="7" name="Titre 1">
            <a:extLst>
              <a:ext uri="{FF2B5EF4-FFF2-40B4-BE49-F238E27FC236}">
                <a16:creationId xmlns:a16="http://schemas.microsoft.com/office/drawing/2014/main" id="{EBEC7051-5340-A084-0EA0-FD870E0AF2AB}"/>
              </a:ext>
            </a:extLst>
          </p:cNvPr>
          <p:cNvSpPr txBox="1">
            <a:spLocks/>
          </p:cNvSpPr>
          <p:nvPr/>
        </p:nvSpPr>
        <p:spPr>
          <a:xfrm>
            <a:off x="1071426" y="496388"/>
            <a:ext cx="10136506" cy="559526"/>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marL="514350" indent="-514350">
              <a:lnSpc>
                <a:spcPct val="100000"/>
              </a:lnSpc>
              <a:buFont typeface="+mj-lt"/>
              <a:buAutoNum type="alphaLcPeriod" startAt="3"/>
            </a:pPr>
            <a:r>
              <a:rPr lang="fr-FR" sz="2000" i="1" dirty="0">
                <a:solidFill>
                  <a:srgbClr val="0070C0"/>
                </a:solidFill>
                <a:effectLst>
                  <a:outerShdw blurRad="38100" dist="38100" dir="2700000" algn="tl">
                    <a:srgbClr val="000000">
                      <a:alpha val="43137"/>
                    </a:srgbClr>
                  </a:outerShdw>
                </a:effectLst>
              </a:rPr>
              <a:t>Existe-t-il une corrélation </a:t>
            </a:r>
            <a:r>
              <a:rPr lang="fr-FR" sz="2000" dirty="0">
                <a:solidFill>
                  <a:srgbClr val="0070C0"/>
                </a:solidFill>
                <a:effectLst>
                  <a:outerShdw blurRad="38100" dist="38100" dir="2700000" algn="tl">
                    <a:srgbClr val="000000">
                      <a:alpha val="43137"/>
                    </a:srgbClr>
                  </a:outerShdw>
                </a:effectLst>
              </a:rPr>
              <a:t>entre l’âge des clients et la taille du panier moyen ?</a:t>
            </a:r>
          </a:p>
        </p:txBody>
      </p:sp>
      <p:pic>
        <p:nvPicPr>
          <p:cNvPr id="9" name="Image 8" descr="Une image contenant diagramme, texte, capture d’écran, Rectangle">
            <a:extLst>
              <a:ext uri="{FF2B5EF4-FFF2-40B4-BE49-F238E27FC236}">
                <a16:creationId xmlns:a16="http://schemas.microsoft.com/office/drawing/2014/main" id="{F225C917-39DD-1CA2-AAF3-C8A3AE1495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6674" y="2514613"/>
            <a:ext cx="5947954" cy="3772544"/>
          </a:xfrm>
          <a:prstGeom prst="rect">
            <a:avLst/>
          </a:prstGeom>
        </p:spPr>
      </p:pic>
    </p:spTree>
    <p:extLst>
      <p:ext uri="{BB962C8B-B14F-4D97-AF65-F5344CB8AC3E}">
        <p14:creationId xmlns:p14="http://schemas.microsoft.com/office/powerpoint/2010/main" val="1756764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DBF5AF-9DEF-7E26-EBF7-78DD3988252B}"/>
              </a:ext>
            </a:extLst>
          </p:cNvPr>
          <p:cNvSpPr>
            <a:spLocks noGrp="1"/>
          </p:cNvSpPr>
          <p:nvPr>
            <p:ph type="title"/>
          </p:nvPr>
        </p:nvSpPr>
        <p:spPr>
          <a:xfrm>
            <a:off x="1158061" y="329609"/>
            <a:ext cx="10709873" cy="715962"/>
          </a:xfrm>
        </p:spPr>
        <p:txBody>
          <a:bodyPr anchor="b">
            <a:normAutofit/>
          </a:bodyPr>
          <a:lstStyle/>
          <a:p>
            <a:pPr marL="514350" indent="-514350">
              <a:buFont typeface="+mj-lt"/>
              <a:buAutoNum type="alphaUcPeriod" startAt="4"/>
            </a:pPr>
            <a:r>
              <a:rPr lang="fr-FR" dirty="0"/>
              <a:t>Test Statistique ANOVA</a:t>
            </a:r>
          </a:p>
        </p:txBody>
      </p:sp>
      <p:pic>
        <p:nvPicPr>
          <p:cNvPr id="9" name="Espace réservé du contenu 8" descr="Une image contenant diagramme, Rectangle, ligne, capture d’écran&#10;&#10;Description générée automatiquement">
            <a:extLst>
              <a:ext uri="{FF2B5EF4-FFF2-40B4-BE49-F238E27FC236}">
                <a16:creationId xmlns:a16="http://schemas.microsoft.com/office/drawing/2014/main" id="{A2DEA6BE-A319-69BC-2B45-1E9559A047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99150" y="2634875"/>
            <a:ext cx="4733929" cy="3073689"/>
          </a:xfrm>
        </p:spPr>
      </p:pic>
      <p:sp>
        <p:nvSpPr>
          <p:cNvPr id="4" name="ZoneTexte 3">
            <a:extLst>
              <a:ext uri="{FF2B5EF4-FFF2-40B4-BE49-F238E27FC236}">
                <a16:creationId xmlns:a16="http://schemas.microsoft.com/office/drawing/2014/main" id="{F3E0DD40-7E22-EF31-0B46-149DA16ACD98}"/>
              </a:ext>
            </a:extLst>
          </p:cNvPr>
          <p:cNvSpPr txBox="1"/>
          <p:nvPr/>
        </p:nvSpPr>
        <p:spPr>
          <a:xfrm>
            <a:off x="2445915" y="1422636"/>
            <a:ext cx="7506586" cy="707886"/>
          </a:xfrm>
          <a:prstGeom prst="rect">
            <a:avLst/>
          </a:prstGeom>
          <a:noFill/>
        </p:spPr>
        <p:txBody>
          <a:bodyPr wrap="square" rtlCol="0">
            <a:spAutoFit/>
          </a:bodyPr>
          <a:lstStyle/>
          <a:p>
            <a:pPr marL="342900" indent="-342900" algn="ctr">
              <a:buFont typeface="+mj-lt"/>
              <a:buAutoNum type="alphaLcPeriod"/>
            </a:pPr>
            <a:r>
              <a:rPr lang="fr-FR" sz="2000" dirty="0">
                <a:solidFill>
                  <a:srgbClr val="0070C0"/>
                </a:solidFill>
                <a:effectLst>
                  <a:outerShdw blurRad="38100" dist="38100" dir="2700000" algn="tl">
                    <a:srgbClr val="000000">
                      <a:alpha val="43137"/>
                    </a:srgbClr>
                  </a:outerShdw>
                </a:effectLst>
              </a:rPr>
              <a:t>Existe-t-il une relation entre l’âge des clients et la catégorie des livres achetés ?</a:t>
            </a:r>
          </a:p>
        </p:txBody>
      </p:sp>
      <p:pic>
        <p:nvPicPr>
          <p:cNvPr id="5" name="Espace réservé du contenu 4" descr="Une image contenant texte, Tracé, capture d’écran, diagramme">
            <a:extLst>
              <a:ext uri="{FF2B5EF4-FFF2-40B4-BE49-F238E27FC236}">
                <a16:creationId xmlns:a16="http://schemas.microsoft.com/office/drawing/2014/main" id="{2676F47B-7489-07D5-AEFE-A74B5E5CE06E}"/>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445793" y="2212848"/>
            <a:ext cx="6018504" cy="3596055"/>
          </a:xfrm>
          <a:prstGeom prst="rect">
            <a:avLst/>
          </a:prstGeom>
          <a:noFill/>
        </p:spPr>
      </p:pic>
    </p:spTree>
    <p:extLst>
      <p:ext uri="{BB962C8B-B14F-4D97-AF65-F5344CB8AC3E}">
        <p14:creationId xmlns:p14="http://schemas.microsoft.com/office/powerpoint/2010/main" val="1253156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892CEF-92EE-6763-22AC-74632E524D71}"/>
              </a:ext>
            </a:extLst>
          </p:cNvPr>
          <p:cNvSpPr>
            <a:spLocks noGrp="1"/>
          </p:cNvSpPr>
          <p:nvPr>
            <p:ph type="title"/>
          </p:nvPr>
        </p:nvSpPr>
        <p:spPr>
          <a:xfrm>
            <a:off x="1002254" y="3107609"/>
            <a:ext cx="10770646" cy="1684150"/>
          </a:xfrm>
        </p:spPr>
        <p:txBody>
          <a:bodyPr>
            <a:noAutofit/>
          </a:bodyPr>
          <a:lstStyle/>
          <a:p>
            <a:pPr marL="857250" indent="-857250">
              <a:lnSpc>
                <a:spcPct val="150000"/>
              </a:lnSpc>
              <a:buFont typeface="+mj-lt"/>
              <a:buAutoNum type="romanUcPeriod" startAt="4"/>
            </a:pPr>
            <a:r>
              <a:rPr lang="fr-FR" dirty="0"/>
              <a:t>SYNTHESE ET PISTES DE REFLEXIONS</a:t>
            </a:r>
          </a:p>
        </p:txBody>
      </p:sp>
      <p:pic>
        <p:nvPicPr>
          <p:cNvPr id="4" name="Graphique 3" descr="Tête avec engrenages avec un remplissage uni">
            <a:extLst>
              <a:ext uri="{FF2B5EF4-FFF2-40B4-BE49-F238E27FC236}">
                <a16:creationId xmlns:a16="http://schemas.microsoft.com/office/drawing/2014/main" id="{11B49B20-858D-3F0D-5FFC-2FBB3E2AF5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77375" y="3076575"/>
            <a:ext cx="1695450" cy="1695450"/>
          </a:xfrm>
          <a:prstGeom prst="rect">
            <a:avLst/>
          </a:prstGeom>
        </p:spPr>
      </p:pic>
    </p:spTree>
    <p:extLst>
      <p:ext uri="{BB962C8B-B14F-4D97-AF65-F5344CB8AC3E}">
        <p14:creationId xmlns:p14="http://schemas.microsoft.com/office/powerpoint/2010/main" val="3961047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idx="4294967295"/>
          </p:nvPr>
        </p:nvSpPr>
        <p:spPr>
          <a:xfrm>
            <a:off x="714375" y="161925"/>
            <a:ext cx="9980613" cy="563563"/>
          </a:xfrm>
        </p:spPr>
        <p:txBody>
          <a:bodyPr rtlCol="0" anchor="b">
            <a:normAutofit/>
          </a:bodyPr>
          <a:lstStyle/>
          <a:p>
            <a:pPr rtl="0"/>
            <a:r>
              <a:rPr lang="fr-FR" sz="2000" dirty="0"/>
              <a:t>Synthèse et pistes de réflexions</a:t>
            </a:r>
          </a:p>
        </p:txBody>
      </p:sp>
      <p:sp>
        <p:nvSpPr>
          <p:cNvPr id="11" name="ZoneTexte 10">
            <a:extLst>
              <a:ext uri="{FF2B5EF4-FFF2-40B4-BE49-F238E27FC236}">
                <a16:creationId xmlns:a16="http://schemas.microsoft.com/office/drawing/2014/main" id="{417D6D2D-EE02-8BA7-6ACC-55AA0CC445B9}"/>
              </a:ext>
            </a:extLst>
          </p:cNvPr>
          <p:cNvSpPr txBox="1"/>
          <p:nvPr/>
        </p:nvSpPr>
        <p:spPr>
          <a:xfrm>
            <a:off x="3352800" y="1170301"/>
            <a:ext cx="7877175" cy="5040162"/>
          </a:xfrm>
          <a:prstGeom prst="rect">
            <a:avLst/>
          </a:prstGeom>
          <a:noFill/>
        </p:spPr>
        <p:txBody>
          <a:bodyPr wrap="square" rtlCol="0">
            <a:spAutoFit/>
          </a:bodyPr>
          <a:lstStyle/>
          <a:p>
            <a:pPr marL="285750" indent="-285750" rtl="0">
              <a:lnSpc>
                <a:spcPct val="150000"/>
              </a:lnSpc>
              <a:buFont typeface="Wingdings" panose="05000000000000000000" pitchFamily="2" charset="2"/>
              <a:buChar char="§"/>
            </a:pPr>
            <a:r>
              <a:rPr lang="fr-FR" sz="1200" dirty="0">
                <a:latin typeface="Simplified Arabic" panose="020F0502020204030204" pitchFamily="18" charset="-78"/>
                <a:cs typeface="Simplified Arabic" panose="020F0502020204030204" pitchFamily="18" charset="-78"/>
              </a:rPr>
              <a:t>2 types de clients : BtoB et BtoC</a:t>
            </a:r>
          </a:p>
          <a:p>
            <a:pPr marL="285750" indent="-285750">
              <a:lnSpc>
                <a:spcPct val="150000"/>
              </a:lnSpc>
              <a:buFont typeface="Wingdings" panose="05000000000000000000" pitchFamily="2" charset="2"/>
              <a:buChar char="§"/>
            </a:pPr>
            <a:r>
              <a:rPr lang="fr-FR" sz="1200" dirty="0">
                <a:latin typeface="Simplified Arabic" panose="020F0502020204030204" pitchFamily="18" charset="-78"/>
                <a:cs typeface="Simplified Arabic" panose="020F0502020204030204" pitchFamily="18" charset="-78"/>
              </a:rPr>
              <a:t>1 Client sur 4 est une femme parmi la clientèle B2B</a:t>
            </a:r>
          </a:p>
          <a:p>
            <a:pPr marL="285750" indent="-285750">
              <a:lnSpc>
                <a:spcPct val="150000"/>
              </a:lnSpc>
              <a:buFont typeface="Wingdings" panose="05000000000000000000" pitchFamily="2" charset="2"/>
              <a:buChar char="§"/>
            </a:pPr>
            <a:r>
              <a:rPr lang="fr-FR" sz="1200" dirty="0">
                <a:latin typeface="Simplified Arabic" panose="020F0502020204030204" pitchFamily="18" charset="-78"/>
                <a:cs typeface="Simplified Arabic" panose="020F0502020204030204" pitchFamily="18" charset="-78"/>
              </a:rPr>
              <a:t>Equilibre des genres dans la clientèle B2C</a:t>
            </a:r>
          </a:p>
          <a:p>
            <a:pPr marL="285750" indent="-285750" rtl="0">
              <a:lnSpc>
                <a:spcPct val="150000"/>
              </a:lnSpc>
              <a:buFont typeface="Wingdings" panose="05000000000000000000" pitchFamily="2" charset="2"/>
              <a:buChar char="§"/>
            </a:pPr>
            <a:r>
              <a:rPr lang="en-US" sz="1200" dirty="0">
                <a:latin typeface="Simplified Arabic" panose="020F0502020204030204" pitchFamily="18" charset="-78"/>
                <a:cs typeface="Simplified Arabic" panose="020F0502020204030204" pitchFamily="18" charset="-78"/>
              </a:rPr>
              <a:t>+23,66%</a:t>
            </a:r>
            <a:r>
              <a:rPr lang="fr-FR" sz="1200" dirty="0">
                <a:latin typeface="Simplified Arabic" panose="020F0502020204030204" pitchFamily="18" charset="-78"/>
                <a:cs typeface="Simplified Arabic" panose="020F0502020204030204" pitchFamily="18" charset="-78"/>
              </a:rPr>
              <a:t> de CA en 2022 contre </a:t>
            </a:r>
          </a:p>
          <a:p>
            <a:pPr marL="285750" indent="-285750" rtl="0">
              <a:lnSpc>
                <a:spcPct val="150000"/>
              </a:lnSpc>
              <a:buFont typeface="Wingdings" panose="05000000000000000000" pitchFamily="2" charset="2"/>
              <a:buChar char="§"/>
            </a:pPr>
            <a:r>
              <a:rPr lang="fr-FR" sz="1200" dirty="0">
                <a:latin typeface="Simplified Arabic" panose="020F0502020204030204" pitchFamily="18" charset="-78"/>
                <a:cs typeface="Simplified Arabic" panose="020F0502020204030204" pitchFamily="18" charset="-78"/>
              </a:rPr>
              <a:t>En 2022, 7,36% de notre chiffre d’affaires provient de 4 clients B2B</a:t>
            </a:r>
          </a:p>
          <a:p>
            <a:pPr marL="285750" indent="-285750" rtl="0">
              <a:lnSpc>
                <a:spcPct val="150000"/>
              </a:lnSpc>
              <a:buFont typeface="Wingdings" panose="05000000000000000000" pitchFamily="2" charset="2"/>
              <a:buChar char="§"/>
            </a:pPr>
            <a:r>
              <a:rPr lang="fr-FR" sz="1200" dirty="0">
                <a:latin typeface="Simplified Arabic" panose="020F0502020204030204" pitchFamily="18" charset="-78"/>
                <a:cs typeface="Simplified Arabic" panose="020F0502020204030204" pitchFamily="18" charset="-78"/>
              </a:rPr>
              <a:t>Le taux de variation du CA est positif en 2022 par rapport à 2021 même si on note que les périodes des rentrées scolaires et fêtes de fin d’année sont en nette décroissance par rapport à 2021</a:t>
            </a:r>
          </a:p>
          <a:p>
            <a:pPr marL="285750" indent="-285750" rtl="0">
              <a:lnSpc>
                <a:spcPct val="150000"/>
              </a:lnSpc>
              <a:buFont typeface="Wingdings" panose="05000000000000000000" pitchFamily="2" charset="2"/>
              <a:buChar char="§"/>
            </a:pPr>
            <a:r>
              <a:rPr lang="fr-FR" sz="1200" dirty="0">
                <a:latin typeface="Simplified Arabic" panose="020F0502020204030204" pitchFamily="18" charset="-78"/>
                <a:cs typeface="Simplified Arabic" panose="020F0502020204030204" pitchFamily="18" charset="-78"/>
              </a:rPr>
              <a:t>Inégalité de la mixité chez la clientèle B2B</a:t>
            </a:r>
          </a:p>
          <a:p>
            <a:pPr marL="285750" indent="-285750">
              <a:lnSpc>
                <a:spcPct val="150000"/>
              </a:lnSpc>
              <a:buFont typeface="Wingdings" panose="05000000000000000000" pitchFamily="2" charset="2"/>
              <a:buChar char="§"/>
            </a:pPr>
            <a:r>
              <a:rPr lang="fr-FR" sz="1200" i="0" dirty="0">
                <a:latin typeface="Simplified Arabic" panose="020F0502020204030204" pitchFamily="18" charset="-78"/>
                <a:cs typeface="Simplified Arabic" panose="020F0502020204030204" pitchFamily="18" charset="-78"/>
              </a:rPr>
              <a:t>- 14.73% du chiffre d'affaires entre février 2022 et février 2023</a:t>
            </a:r>
          </a:p>
          <a:p>
            <a:pPr marL="285750" indent="-285750">
              <a:lnSpc>
                <a:spcPct val="150000"/>
              </a:lnSpc>
              <a:buFont typeface="Wingdings" panose="05000000000000000000" pitchFamily="2" charset="2"/>
              <a:buChar char="§"/>
            </a:pPr>
            <a:r>
              <a:rPr lang="fr-FR" sz="1200" dirty="0">
                <a:latin typeface="Simplified Arabic" panose="020F0502020204030204" pitchFamily="18" charset="-78"/>
                <a:cs typeface="Simplified Arabic" panose="020F0502020204030204" pitchFamily="18" charset="-78"/>
              </a:rPr>
              <a:t>il y a une association statistiquement significative entre le genre et la catégorie </a:t>
            </a:r>
          </a:p>
          <a:p>
            <a:pPr marL="285750" indent="-285750">
              <a:lnSpc>
                <a:spcPct val="150000"/>
              </a:lnSpc>
              <a:buFont typeface="Wingdings" panose="05000000000000000000" pitchFamily="2" charset="2"/>
              <a:buChar char="§"/>
            </a:pPr>
            <a:r>
              <a:rPr lang="fr-FR" sz="1200" dirty="0">
                <a:latin typeface="Simplified Arabic" panose="020F0502020204030204" pitchFamily="18" charset="-78"/>
                <a:cs typeface="Simplified Arabic" panose="020F0502020204030204" pitchFamily="18" charset="-78"/>
              </a:rPr>
              <a:t>Forte relation inverse entre l’âge des clients et le montant total des achats : A mesure que l'âge augmente, le montant total des achats tend à diminuer.</a:t>
            </a:r>
          </a:p>
          <a:p>
            <a:pPr marL="285750" indent="-285750">
              <a:lnSpc>
                <a:spcPct val="150000"/>
              </a:lnSpc>
              <a:buFont typeface="Wingdings" panose="05000000000000000000" pitchFamily="2" charset="2"/>
              <a:buChar char="§"/>
            </a:pPr>
            <a:r>
              <a:rPr lang="fr-FR" sz="1200" dirty="0">
                <a:latin typeface="Simplified Arabic" panose="020F0502020204030204" pitchFamily="18" charset="-78"/>
                <a:cs typeface="Simplified Arabic" panose="020F0502020204030204" pitchFamily="18" charset="-78"/>
              </a:rPr>
              <a:t>Il y a une </a:t>
            </a:r>
            <a:r>
              <a:rPr lang="fr-FR" sz="1200" b="0" i="0" dirty="0">
                <a:effectLst/>
                <a:latin typeface="Simplified Arabic" panose="020F0502020204030204" pitchFamily="18" charset="-78"/>
                <a:cs typeface="Simplified Arabic" panose="020F0502020204030204" pitchFamily="18" charset="-78"/>
              </a:rPr>
              <a:t>corrélation négative modérée entre l'âge et la fréquence d'achat. Cela suggère qu'à mesure que l'âge augmente, la fréquence d'achat a tendance à diminuer, et vice versa.</a:t>
            </a:r>
          </a:p>
          <a:p>
            <a:pPr marL="285750" indent="-285750">
              <a:lnSpc>
                <a:spcPct val="150000"/>
              </a:lnSpc>
              <a:buFont typeface="Wingdings" panose="05000000000000000000" pitchFamily="2" charset="2"/>
              <a:buChar char="§"/>
            </a:pPr>
            <a:r>
              <a:rPr lang="fr-FR" sz="1200" b="0" i="0" kern="1200" dirty="0">
                <a:effectLst/>
                <a:latin typeface="Abadi" panose="020B0604020104020204" pitchFamily="34" charset="0"/>
              </a:rPr>
              <a:t>corrélation négative modérée entre l'âge des clients et la taille du panier moyen : Lorsque l'âge augmente, la taille du panier moyen tend à diminuer</a:t>
            </a:r>
          </a:p>
          <a:p>
            <a:pPr marL="171450" indent="-171450">
              <a:lnSpc>
                <a:spcPct val="150000"/>
              </a:lnSpc>
              <a:buFont typeface="Wingdings" panose="05000000000000000000" pitchFamily="2" charset="2"/>
              <a:buChar char="§"/>
            </a:pPr>
            <a:r>
              <a:rPr lang="fr-FR" sz="1200" dirty="0">
                <a:latin typeface="Abadi" panose="020B0604020104020204" pitchFamily="34" charset="0"/>
              </a:rPr>
              <a:t>les moyennes d'âge varient de manière significative entre les différentes catégories</a:t>
            </a:r>
          </a:p>
          <a:p>
            <a:pPr marL="285750" indent="-285750">
              <a:lnSpc>
                <a:spcPct val="150000"/>
              </a:lnSpc>
              <a:buFont typeface="Wingdings" panose="05000000000000000000" pitchFamily="2" charset="2"/>
              <a:buChar char="§"/>
            </a:pPr>
            <a:endParaRPr lang="fr-FR" sz="1200" dirty="0"/>
          </a:p>
        </p:txBody>
      </p:sp>
    </p:spTree>
    <p:extLst>
      <p:ext uri="{BB962C8B-B14F-4D97-AF65-F5344CB8AC3E}">
        <p14:creationId xmlns:p14="http://schemas.microsoft.com/office/powerpoint/2010/main" val="3683544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
          <p:cNvSpPr txBox="1">
            <a:spLocks noGrp="1"/>
          </p:cNvSpPr>
          <p:nvPr>
            <p:ph type="title"/>
          </p:nvPr>
        </p:nvSpPr>
        <p:spPr>
          <a:xfrm>
            <a:off x="1110489" y="130628"/>
            <a:ext cx="10571998" cy="97045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spcBef>
                <a:spcPts val="0"/>
              </a:spcBef>
              <a:spcAft>
                <a:spcPts val="0"/>
              </a:spcAft>
              <a:buClr>
                <a:srgbClr val="FEFEFE"/>
              </a:buClr>
              <a:buSzPts val="4000"/>
              <a:buFont typeface="Century Gothic"/>
              <a:buNone/>
            </a:pPr>
            <a:r>
              <a:rPr lang="fr-FR" sz="3200" dirty="0"/>
              <a:t>Technos et méthodologie de l’analyse</a:t>
            </a:r>
            <a:endParaRPr sz="3200" dirty="0"/>
          </a:p>
        </p:txBody>
      </p:sp>
      <p:sp>
        <p:nvSpPr>
          <p:cNvPr id="9" name="Organigramme : Connecteur 8">
            <a:extLst>
              <a:ext uri="{FF2B5EF4-FFF2-40B4-BE49-F238E27FC236}">
                <a16:creationId xmlns:a16="http://schemas.microsoft.com/office/drawing/2014/main" id="{C4F5AE83-FEC8-6918-E6D0-DF2FEB931993}"/>
              </a:ext>
            </a:extLst>
          </p:cNvPr>
          <p:cNvSpPr/>
          <p:nvPr/>
        </p:nvSpPr>
        <p:spPr>
          <a:xfrm>
            <a:off x="3213464" y="2185850"/>
            <a:ext cx="1793966" cy="1645920"/>
          </a:xfrm>
          <a:prstGeom prst="flowChartConnector">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noFill/>
            </a:endParaRPr>
          </a:p>
        </p:txBody>
      </p:sp>
      <p:pic>
        <p:nvPicPr>
          <p:cNvPr id="11" name="Image 10" descr="Une image contenant dessin humoristique, clipart, silhouette&#10;&#10;Description générée automatiquement">
            <a:extLst>
              <a:ext uri="{FF2B5EF4-FFF2-40B4-BE49-F238E27FC236}">
                <a16:creationId xmlns:a16="http://schemas.microsoft.com/office/drawing/2014/main" id="{283F12AA-D7A3-087D-2A9D-B1FB46B61EB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733391" y="4252766"/>
            <a:ext cx="1627057" cy="960252"/>
          </a:xfrm>
          <a:prstGeom prst="rect">
            <a:avLst/>
          </a:prstGeom>
          <a:noFill/>
        </p:spPr>
      </p:pic>
      <p:pic>
        <p:nvPicPr>
          <p:cNvPr id="14" name="Image 13" descr="Une image contenant Graphique, logo, graphisme, Police">
            <a:extLst>
              <a:ext uri="{FF2B5EF4-FFF2-40B4-BE49-F238E27FC236}">
                <a16:creationId xmlns:a16="http://schemas.microsoft.com/office/drawing/2014/main" id="{2A1CE714-1752-CA32-C485-798156599EFE}"/>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482244" y="5645240"/>
            <a:ext cx="1543050" cy="308610"/>
          </a:xfrm>
          <a:prstGeom prst="rect">
            <a:avLst/>
          </a:prstGeom>
          <a:noFill/>
        </p:spPr>
      </p:pic>
      <p:pic>
        <p:nvPicPr>
          <p:cNvPr id="17" name="Image 16" descr="Une image contenant logo, Graphique, Police, cercle">
            <a:extLst>
              <a:ext uri="{FF2B5EF4-FFF2-40B4-BE49-F238E27FC236}">
                <a16:creationId xmlns:a16="http://schemas.microsoft.com/office/drawing/2014/main" id="{E1A5BD19-CFFA-41A5-0507-12F3DB636B7F}"/>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8774477" y="5307056"/>
            <a:ext cx="767798" cy="767798"/>
          </a:xfrm>
          <a:prstGeom prst="rect">
            <a:avLst/>
          </a:prstGeom>
          <a:noFill/>
        </p:spPr>
      </p:pic>
      <p:pic>
        <p:nvPicPr>
          <p:cNvPr id="21" name="Image 20" descr="Une image contenant Graphique, Police, capture d’écran, graphisme">
            <a:extLst>
              <a:ext uri="{FF2B5EF4-FFF2-40B4-BE49-F238E27FC236}">
                <a16:creationId xmlns:a16="http://schemas.microsoft.com/office/drawing/2014/main" id="{FB49CBCF-F66D-2EC4-E8BA-864B95073A0C}"/>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7253629" y="5504507"/>
            <a:ext cx="1397469" cy="465823"/>
          </a:xfrm>
          <a:prstGeom prst="rect">
            <a:avLst/>
          </a:prstGeom>
          <a:noFill/>
        </p:spPr>
      </p:pic>
      <p:pic>
        <p:nvPicPr>
          <p:cNvPr id="6" name="Image 5" descr="Une image contenant Rubik's Cube, cube, Casse-tête mécanique, puzzle">
            <a:extLst>
              <a:ext uri="{FF2B5EF4-FFF2-40B4-BE49-F238E27FC236}">
                <a16:creationId xmlns:a16="http://schemas.microsoft.com/office/drawing/2014/main" id="{85C03A16-2DF2-5632-9C3B-39EF51BDEAA7}"/>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9264953" y="4584738"/>
            <a:ext cx="1397957" cy="559183"/>
          </a:xfrm>
          <a:prstGeom prst="rect">
            <a:avLst/>
          </a:prstGeom>
          <a:noFill/>
        </p:spPr>
      </p:pic>
      <p:pic>
        <p:nvPicPr>
          <p:cNvPr id="27" name="Image 26" descr="Une image contenant Graphique, Police, logo, cercle&#10;&#10;Description générée automatiquement">
            <a:extLst>
              <a:ext uri="{FF2B5EF4-FFF2-40B4-BE49-F238E27FC236}">
                <a16:creationId xmlns:a16="http://schemas.microsoft.com/office/drawing/2014/main" id="{7FF30692-C349-7FA0-F2FF-3D1AD36C2A0B}"/>
              </a:ext>
            </a:extLst>
          </p:cNvPr>
          <p:cNvPicPr>
            <a:picLocks noChangeAspect="1"/>
          </p:cNvPicPr>
          <p:nvPr/>
        </p:nvPicPr>
        <p:blipFill>
          <a:blip r:embed="rId13">
            <a:extLst>
              <a:ext uri="{837473B0-CC2E-450A-ABE3-18F120FF3D39}">
                <a1611:picAttrSrcUrl xmlns:a1611="http://schemas.microsoft.com/office/drawing/2016/11/main" r:id="rId14"/>
              </a:ext>
            </a:extLst>
          </a:blip>
          <a:stretch>
            <a:fillRect/>
          </a:stretch>
        </p:blipFill>
        <p:spPr>
          <a:xfrm>
            <a:off x="7853331" y="4555708"/>
            <a:ext cx="1055106" cy="567748"/>
          </a:xfrm>
          <a:prstGeom prst="rect">
            <a:avLst/>
          </a:prstGeom>
          <a:noFill/>
        </p:spPr>
      </p:pic>
      <p:pic>
        <p:nvPicPr>
          <p:cNvPr id="38" name="Image 37" descr="Une image contenant logo, Police, symbole, texte&#10;&#10;Description générée automatiquement">
            <a:extLst>
              <a:ext uri="{FF2B5EF4-FFF2-40B4-BE49-F238E27FC236}">
                <a16:creationId xmlns:a16="http://schemas.microsoft.com/office/drawing/2014/main" id="{A2CC4491-C322-8A54-A4D8-135B38E1598E}"/>
              </a:ext>
            </a:extLst>
          </p:cNvPr>
          <p:cNvPicPr>
            <a:picLocks noChangeAspect="1"/>
          </p:cNvPicPr>
          <p:nvPr/>
        </p:nvPicPr>
        <p:blipFill>
          <a:blip r:embed="rId15">
            <a:extLst>
              <a:ext uri="{837473B0-CC2E-450A-ABE3-18F120FF3D39}">
                <a1611:picAttrSrcUrl xmlns:a1611="http://schemas.microsoft.com/office/drawing/2016/11/main" r:id="rId16"/>
              </a:ext>
            </a:extLst>
          </a:blip>
          <a:stretch>
            <a:fillRect/>
          </a:stretch>
        </p:blipFill>
        <p:spPr>
          <a:xfrm>
            <a:off x="6548847" y="4571422"/>
            <a:ext cx="1092711" cy="639428"/>
          </a:xfrm>
          <a:prstGeom prst="rect">
            <a:avLst/>
          </a:prstGeom>
        </p:spPr>
      </p:pic>
      <p:grpSp>
        <p:nvGrpSpPr>
          <p:cNvPr id="24" name="Groupe 23">
            <a:extLst>
              <a:ext uri="{FF2B5EF4-FFF2-40B4-BE49-F238E27FC236}">
                <a16:creationId xmlns:a16="http://schemas.microsoft.com/office/drawing/2014/main" id="{3D9E471B-4FEB-4851-5A34-9A3FD0D1BE2F}"/>
              </a:ext>
            </a:extLst>
          </p:cNvPr>
          <p:cNvGrpSpPr/>
          <p:nvPr/>
        </p:nvGrpSpPr>
        <p:grpSpPr>
          <a:xfrm>
            <a:off x="6374676" y="2211977"/>
            <a:ext cx="1680754" cy="1584960"/>
            <a:chOff x="5381898" y="2647406"/>
            <a:chExt cx="1680754" cy="1584960"/>
          </a:xfrm>
        </p:grpSpPr>
        <p:sp>
          <p:nvSpPr>
            <p:cNvPr id="15" name="Organigramme : Connecteur 14">
              <a:extLst>
                <a:ext uri="{FF2B5EF4-FFF2-40B4-BE49-F238E27FC236}">
                  <a16:creationId xmlns:a16="http://schemas.microsoft.com/office/drawing/2014/main" id="{DE1B4405-2307-E284-0DD5-A1D7D0B343F1}"/>
                </a:ext>
              </a:extLst>
            </p:cNvPr>
            <p:cNvSpPr/>
            <p:nvPr/>
          </p:nvSpPr>
          <p:spPr>
            <a:xfrm>
              <a:off x="5381898" y="2647406"/>
              <a:ext cx="1680754" cy="1584960"/>
            </a:xfrm>
            <a:prstGeom prst="flowChartConnector">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 name="Image 19" descr="Une image contenant jaune&#10;&#10;Description générée automatiquement">
              <a:extLst>
                <a:ext uri="{FF2B5EF4-FFF2-40B4-BE49-F238E27FC236}">
                  <a16:creationId xmlns:a16="http://schemas.microsoft.com/office/drawing/2014/main" id="{343D4176-6E05-DE05-4872-70AC0533518E}"/>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5698896" y="2908663"/>
              <a:ext cx="1193051" cy="1099976"/>
            </a:xfrm>
            <a:prstGeom prst="rect">
              <a:avLst/>
            </a:prstGeom>
          </p:spPr>
        </p:pic>
      </p:grpSp>
      <p:pic>
        <p:nvPicPr>
          <p:cNvPr id="29" name="Image 28" descr="Une image contenant Graphique, capture d’écran, symbole, logo&#10;&#10;Description générée automatiquement">
            <a:extLst>
              <a:ext uri="{FF2B5EF4-FFF2-40B4-BE49-F238E27FC236}">
                <a16:creationId xmlns:a16="http://schemas.microsoft.com/office/drawing/2014/main" id="{605CEA7A-9C18-973E-EB6F-80EFD37E996B}"/>
              </a:ext>
            </a:extLst>
          </p:cNvPr>
          <p:cNvPicPr>
            <a:picLocks noChangeAspect="1"/>
          </p:cNvPicPr>
          <p:nvPr/>
        </p:nvPicPr>
        <p:blipFill>
          <a:blip r:embed="rId19">
            <a:extLst>
              <a:ext uri="{28A0092B-C50C-407E-A947-70E740481C1C}">
                <a14:useLocalDpi xmlns:a14="http://schemas.microsoft.com/office/drawing/2010/main" val="0"/>
              </a:ext>
              <a:ext uri="{837473B0-CC2E-450A-ABE3-18F120FF3D39}">
                <a1611:picAttrSrcUrl xmlns:a1611="http://schemas.microsoft.com/office/drawing/2016/11/main" r:id="rId20"/>
              </a:ext>
            </a:extLst>
          </a:blip>
          <a:stretch>
            <a:fillRect/>
          </a:stretch>
        </p:blipFill>
        <p:spPr>
          <a:xfrm>
            <a:off x="3677194" y="2551611"/>
            <a:ext cx="883919" cy="8839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ADF518-36EA-2171-46E9-766745ABB71B}"/>
              </a:ext>
            </a:extLst>
          </p:cNvPr>
          <p:cNvSpPr>
            <a:spLocks noGrp="1"/>
          </p:cNvSpPr>
          <p:nvPr>
            <p:ph type="title"/>
          </p:nvPr>
        </p:nvSpPr>
        <p:spPr>
          <a:xfrm>
            <a:off x="1076324" y="3219456"/>
            <a:ext cx="7600951" cy="1684150"/>
          </a:xfrm>
        </p:spPr>
        <p:txBody>
          <a:bodyPr anchor="ctr">
            <a:normAutofit/>
          </a:bodyPr>
          <a:lstStyle/>
          <a:p>
            <a:pPr marL="857250" indent="-857250">
              <a:buFont typeface="+mj-lt"/>
              <a:buAutoNum type="romanUcPeriod"/>
            </a:pPr>
            <a:r>
              <a:rPr lang="fr-FR" dirty="0"/>
              <a:t>EXPLORATION DES DONNEES (EDA)</a:t>
            </a:r>
          </a:p>
        </p:txBody>
      </p:sp>
      <p:pic>
        <p:nvPicPr>
          <p:cNvPr id="11" name="Graphique 10" descr="Insecte sous une loupe avec un remplissage uni">
            <a:extLst>
              <a:ext uri="{FF2B5EF4-FFF2-40B4-BE49-F238E27FC236}">
                <a16:creationId xmlns:a16="http://schemas.microsoft.com/office/drawing/2014/main" id="{8A642B20-3BC2-6091-389B-30B804EA5F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9125" y="3076575"/>
            <a:ext cx="1943100" cy="1943100"/>
          </a:xfrm>
          <a:prstGeom prst="rect">
            <a:avLst/>
          </a:prstGeom>
        </p:spPr>
      </p:pic>
    </p:spTree>
    <p:extLst>
      <p:ext uri="{BB962C8B-B14F-4D97-AF65-F5344CB8AC3E}">
        <p14:creationId xmlns:p14="http://schemas.microsoft.com/office/powerpoint/2010/main" val="1108994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au 4">
            <a:extLst>
              <a:ext uri="{FF2B5EF4-FFF2-40B4-BE49-F238E27FC236}">
                <a16:creationId xmlns:a16="http://schemas.microsoft.com/office/drawing/2014/main" id="{74BB377B-C268-409C-E345-A93084E781DE}"/>
              </a:ext>
            </a:extLst>
          </p:cNvPr>
          <p:cNvGraphicFramePr>
            <a:graphicFrameLocks noGrp="1"/>
          </p:cNvGraphicFramePr>
          <p:nvPr>
            <p:extLst>
              <p:ext uri="{D42A27DB-BD31-4B8C-83A1-F6EECF244321}">
                <p14:modId xmlns:p14="http://schemas.microsoft.com/office/powerpoint/2010/main" val="4240791777"/>
              </p:ext>
            </p:extLst>
          </p:nvPr>
        </p:nvGraphicFramePr>
        <p:xfrm>
          <a:off x="1175118" y="616941"/>
          <a:ext cx="10632911" cy="6043849"/>
        </p:xfrm>
        <a:graphic>
          <a:graphicData uri="http://schemas.openxmlformats.org/drawingml/2006/table">
            <a:tbl>
              <a:tblPr firstRow="1" bandRow="1">
                <a:tableStyleId>{5C22544A-7EE6-4342-B048-85BDC9FD1C3A}</a:tableStyleId>
              </a:tblPr>
              <a:tblGrid>
                <a:gridCol w="1834782">
                  <a:extLst>
                    <a:ext uri="{9D8B030D-6E8A-4147-A177-3AD203B41FA5}">
                      <a16:colId xmlns:a16="http://schemas.microsoft.com/office/drawing/2014/main" val="1768912140"/>
                    </a:ext>
                  </a:extLst>
                </a:gridCol>
                <a:gridCol w="2076450">
                  <a:extLst>
                    <a:ext uri="{9D8B030D-6E8A-4147-A177-3AD203B41FA5}">
                      <a16:colId xmlns:a16="http://schemas.microsoft.com/office/drawing/2014/main" val="848657342"/>
                    </a:ext>
                  </a:extLst>
                </a:gridCol>
                <a:gridCol w="2194589">
                  <a:extLst>
                    <a:ext uri="{9D8B030D-6E8A-4147-A177-3AD203B41FA5}">
                      <a16:colId xmlns:a16="http://schemas.microsoft.com/office/drawing/2014/main" val="3548622096"/>
                    </a:ext>
                  </a:extLst>
                </a:gridCol>
                <a:gridCol w="1818683">
                  <a:extLst>
                    <a:ext uri="{9D8B030D-6E8A-4147-A177-3AD203B41FA5}">
                      <a16:colId xmlns:a16="http://schemas.microsoft.com/office/drawing/2014/main" val="3777305147"/>
                    </a:ext>
                  </a:extLst>
                </a:gridCol>
                <a:gridCol w="2708407">
                  <a:extLst>
                    <a:ext uri="{9D8B030D-6E8A-4147-A177-3AD203B41FA5}">
                      <a16:colId xmlns:a16="http://schemas.microsoft.com/office/drawing/2014/main" val="3534478210"/>
                    </a:ext>
                  </a:extLst>
                </a:gridCol>
              </a:tblGrid>
              <a:tr h="330358">
                <a:tc>
                  <a:txBody>
                    <a:bodyPr/>
                    <a:lstStyle/>
                    <a:p>
                      <a:pPr algn="ctr"/>
                      <a:endParaRPr lang="fr-FR" sz="1400" dirty="0">
                        <a:effectLst>
                          <a:outerShdw blurRad="38100" dist="38100" dir="2700000" algn="tl">
                            <a:srgbClr val="000000">
                              <a:alpha val="43137"/>
                            </a:srgbClr>
                          </a:outerShdw>
                        </a:effectLst>
                      </a:endParaRPr>
                    </a:p>
                  </a:txBody>
                  <a:tcPr anchor="ctr">
                    <a:solidFill>
                      <a:schemeClr val="accent5">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dirty="0" err="1"/>
                        <a:t>Clients_df</a:t>
                      </a:r>
                      <a:endParaRPr lang="fr-FR" sz="1400" dirty="0"/>
                    </a:p>
                  </a:txBody>
                  <a:tcPr anchor="ctr">
                    <a:solidFill>
                      <a:schemeClr val="accent2">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dirty="0" err="1"/>
                        <a:t>Products_df</a:t>
                      </a:r>
                      <a:endParaRPr lang="fr-FR" sz="1400" dirty="0"/>
                    </a:p>
                  </a:txBody>
                  <a:tcPr anchor="ctr">
                    <a:solidFill>
                      <a:schemeClr val="accent2">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dirty="0" err="1"/>
                        <a:t>Transactions_df</a:t>
                      </a:r>
                      <a:endParaRPr lang="fr-FR" sz="1400" dirty="0"/>
                    </a:p>
                  </a:txBody>
                  <a:tcPr anchor="ctr">
                    <a:solidFill>
                      <a:schemeClr val="accent2">
                        <a:lumMod val="75000"/>
                      </a:schemeClr>
                    </a:solidFill>
                  </a:tcPr>
                </a:tc>
                <a:tc>
                  <a:txBody>
                    <a:bodyPr/>
                    <a:lstStyle/>
                    <a:p>
                      <a:pPr algn="ctr"/>
                      <a:r>
                        <a:rPr lang="fr-FR" sz="1400" dirty="0"/>
                        <a:t>Actions/méthodes</a:t>
                      </a:r>
                    </a:p>
                  </a:txBody>
                  <a:tcPr anchor="ctr">
                    <a:solidFill>
                      <a:schemeClr val="accent3">
                        <a:lumMod val="75000"/>
                      </a:schemeClr>
                    </a:solidFill>
                  </a:tcPr>
                </a:tc>
                <a:extLst>
                  <a:ext uri="{0D108BD9-81ED-4DB2-BD59-A6C34878D82A}">
                    <a16:rowId xmlns:a16="http://schemas.microsoft.com/office/drawing/2014/main" val="3266564169"/>
                  </a:ext>
                </a:extLst>
              </a:tr>
              <a:tr h="841734">
                <a:tc>
                  <a:txBody>
                    <a:bodyPr/>
                    <a:lstStyle/>
                    <a:p>
                      <a:pPr algn="ctr"/>
                      <a:r>
                        <a:rPr lang="fr-FR" sz="1400" dirty="0">
                          <a:effectLst>
                            <a:outerShdw blurRad="38100" dist="38100" dir="2700000" algn="tl">
                              <a:srgbClr val="000000">
                                <a:alpha val="43137"/>
                              </a:srgbClr>
                            </a:outerShdw>
                          </a:effectLst>
                        </a:rPr>
                        <a:t>Importation</a:t>
                      </a:r>
                    </a:p>
                  </a:txBody>
                  <a:tcPr anchor="ctr">
                    <a:solidFill>
                      <a:schemeClr val="accent5">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kern="1200" dirty="0" err="1">
                          <a:solidFill>
                            <a:schemeClr val="dk1"/>
                          </a:solidFill>
                          <a:effectLst/>
                          <a:latin typeface="+mn-lt"/>
                          <a:ea typeface="+mn-ea"/>
                          <a:cs typeface="+mn-cs"/>
                        </a:rPr>
                        <a:t>clients_df</a:t>
                      </a:r>
                      <a:r>
                        <a:rPr lang="en-US" sz="1400" b="0" kern="1200" dirty="0">
                          <a:solidFill>
                            <a:schemeClr val="dk1"/>
                          </a:solidFill>
                          <a:effectLst/>
                          <a:latin typeface="+mn-lt"/>
                          <a:ea typeface="+mn-ea"/>
                          <a:cs typeface="+mn-cs"/>
                        </a:rPr>
                        <a:t> = </a:t>
                      </a:r>
                      <a:r>
                        <a:rPr lang="en-US" sz="1400" b="0" kern="1200" dirty="0" err="1">
                          <a:solidFill>
                            <a:schemeClr val="dk1"/>
                          </a:solidFill>
                          <a:effectLst/>
                          <a:latin typeface="+mn-lt"/>
                          <a:ea typeface="+mn-ea"/>
                          <a:cs typeface="+mn-cs"/>
                        </a:rPr>
                        <a:t>pd.read_csv</a:t>
                      </a:r>
                      <a:r>
                        <a:rPr lang="en-US" sz="1400" b="0" kern="1200" dirty="0">
                          <a:solidFill>
                            <a:schemeClr val="dk1"/>
                          </a:solidFill>
                          <a:effectLst/>
                          <a:latin typeface="+mn-lt"/>
                          <a:ea typeface="+mn-ea"/>
                          <a:cs typeface="+mn-cs"/>
                        </a:rPr>
                        <a:t>('customers.csv', </a:t>
                      </a:r>
                      <a:r>
                        <a:rPr lang="en-US" sz="1400" b="0" i="1" kern="1200" dirty="0" err="1">
                          <a:solidFill>
                            <a:schemeClr val="dk1"/>
                          </a:solidFill>
                          <a:effectLst/>
                          <a:latin typeface="+mn-lt"/>
                          <a:ea typeface="+mn-ea"/>
                          <a:cs typeface="+mn-cs"/>
                        </a:rPr>
                        <a:t>sep</a:t>
                      </a:r>
                      <a:r>
                        <a:rPr lang="en-US" sz="1400" b="0" kern="1200" dirty="0">
                          <a:solidFill>
                            <a:schemeClr val="dk1"/>
                          </a:solidFill>
                          <a:effectLst/>
                          <a:latin typeface="+mn-lt"/>
                          <a:ea typeface="+mn-ea"/>
                          <a:cs typeface="+mn-cs"/>
                        </a:rPr>
                        <a:t>=';')</a:t>
                      </a:r>
                    </a:p>
                    <a:p>
                      <a:pPr algn="ctr"/>
                      <a:endParaRPr lang="fr-FR" sz="1400" dirty="0"/>
                    </a:p>
                  </a:txBody>
                  <a:tcPr anchor="c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kern="1200" dirty="0" err="1">
                          <a:solidFill>
                            <a:schemeClr val="dk1"/>
                          </a:solidFill>
                          <a:effectLst/>
                          <a:latin typeface="+mn-lt"/>
                          <a:ea typeface="+mn-ea"/>
                          <a:cs typeface="+mn-cs"/>
                        </a:rPr>
                        <a:t>products_df</a:t>
                      </a:r>
                      <a:r>
                        <a:rPr lang="en-US" sz="1400" b="0" kern="1200" dirty="0">
                          <a:solidFill>
                            <a:schemeClr val="dk1"/>
                          </a:solidFill>
                          <a:effectLst/>
                          <a:latin typeface="+mn-lt"/>
                          <a:ea typeface="+mn-ea"/>
                          <a:cs typeface="+mn-cs"/>
                        </a:rPr>
                        <a:t> = </a:t>
                      </a:r>
                      <a:r>
                        <a:rPr lang="en-US" sz="1400" b="0" kern="1200" dirty="0" err="1">
                          <a:solidFill>
                            <a:schemeClr val="dk1"/>
                          </a:solidFill>
                          <a:effectLst/>
                          <a:latin typeface="+mn-lt"/>
                          <a:ea typeface="+mn-ea"/>
                          <a:cs typeface="+mn-cs"/>
                        </a:rPr>
                        <a:t>pd.read_csv</a:t>
                      </a:r>
                      <a:r>
                        <a:rPr lang="en-US" sz="1400" b="0" kern="1200" dirty="0">
                          <a:solidFill>
                            <a:schemeClr val="dk1"/>
                          </a:solidFill>
                          <a:effectLst/>
                          <a:latin typeface="+mn-lt"/>
                          <a:ea typeface="+mn-ea"/>
                          <a:cs typeface="+mn-cs"/>
                        </a:rPr>
                        <a:t>('products.csv', </a:t>
                      </a:r>
                      <a:r>
                        <a:rPr lang="en-US" sz="1400" b="0" i="1" kern="1200" dirty="0" err="1">
                          <a:solidFill>
                            <a:schemeClr val="dk1"/>
                          </a:solidFill>
                          <a:effectLst/>
                          <a:latin typeface="+mn-lt"/>
                          <a:ea typeface="+mn-ea"/>
                          <a:cs typeface="+mn-cs"/>
                        </a:rPr>
                        <a:t>sep</a:t>
                      </a:r>
                      <a:r>
                        <a:rPr lang="en-US" sz="1400" b="0" kern="1200" dirty="0">
                          <a:solidFill>
                            <a:schemeClr val="dk1"/>
                          </a:solidFill>
                          <a:effectLst/>
                          <a:latin typeface="+mn-lt"/>
                          <a:ea typeface="+mn-ea"/>
                          <a:cs typeface="+mn-cs"/>
                        </a:rPr>
                        <a:t>=';')</a:t>
                      </a:r>
                    </a:p>
                    <a:p>
                      <a:pPr algn="ctr"/>
                      <a:endParaRPr lang="fr-FR" sz="1400" dirty="0"/>
                    </a:p>
                  </a:txBody>
                  <a:tcPr anchor="c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kern="1200" dirty="0" err="1">
                          <a:solidFill>
                            <a:schemeClr val="dk1"/>
                          </a:solidFill>
                          <a:effectLst/>
                          <a:latin typeface="+mn-lt"/>
                          <a:ea typeface="+mn-ea"/>
                          <a:cs typeface="+mn-cs"/>
                        </a:rPr>
                        <a:t>Transactions_df</a:t>
                      </a:r>
                      <a:r>
                        <a:rPr lang="fr-FR" sz="1400" b="0" kern="1200" dirty="0">
                          <a:solidFill>
                            <a:schemeClr val="dk1"/>
                          </a:solidFill>
                          <a:effectLst/>
                          <a:latin typeface="+mn-lt"/>
                          <a:ea typeface="+mn-ea"/>
                          <a:cs typeface="+mn-cs"/>
                        </a:rPr>
                        <a:t> = </a:t>
                      </a:r>
                      <a:r>
                        <a:rPr lang="fr-FR" sz="1400" b="0" kern="1200" dirty="0" err="1">
                          <a:solidFill>
                            <a:schemeClr val="dk1"/>
                          </a:solidFill>
                          <a:effectLst/>
                          <a:latin typeface="+mn-lt"/>
                          <a:ea typeface="+mn-ea"/>
                          <a:cs typeface="+mn-cs"/>
                        </a:rPr>
                        <a:t>pd.read_csv</a:t>
                      </a:r>
                      <a:r>
                        <a:rPr lang="fr-FR" sz="1400" b="0" kern="1200" dirty="0">
                          <a:solidFill>
                            <a:schemeClr val="dk1"/>
                          </a:solidFill>
                          <a:effectLst/>
                          <a:latin typeface="+mn-lt"/>
                          <a:ea typeface="+mn-ea"/>
                          <a:cs typeface="+mn-cs"/>
                        </a:rPr>
                        <a:t>('Transactions.csv', </a:t>
                      </a:r>
                      <a:r>
                        <a:rPr lang="fr-FR" sz="1400" b="0" i="1" kern="1200" dirty="0">
                          <a:solidFill>
                            <a:schemeClr val="dk1"/>
                          </a:solidFill>
                          <a:effectLst/>
                          <a:latin typeface="+mn-lt"/>
                          <a:ea typeface="+mn-ea"/>
                          <a:cs typeface="+mn-cs"/>
                        </a:rPr>
                        <a:t>sep</a:t>
                      </a:r>
                      <a:r>
                        <a:rPr lang="fr-FR" sz="1400" b="0" kern="1200" dirty="0">
                          <a:solidFill>
                            <a:schemeClr val="dk1"/>
                          </a:solidFill>
                          <a:effectLst/>
                          <a:latin typeface="+mn-lt"/>
                          <a:ea typeface="+mn-ea"/>
                          <a:cs typeface="+mn-cs"/>
                        </a:rPr>
                        <a:t>=';')</a:t>
                      </a:r>
                    </a:p>
                    <a:p>
                      <a:pPr algn="ctr"/>
                      <a:endParaRPr lang="fr-FR" sz="1400" dirty="0"/>
                    </a:p>
                  </a:txBody>
                  <a:tcPr anchor="ctr">
                    <a:solidFill>
                      <a:schemeClr val="accent2">
                        <a:lumMod val="40000"/>
                        <a:lumOff val="60000"/>
                      </a:schemeClr>
                    </a:solidFill>
                  </a:tcPr>
                </a:tc>
                <a:tc>
                  <a:txBody>
                    <a:bodyPr/>
                    <a:lstStyle/>
                    <a:p>
                      <a:pPr algn="ctr"/>
                      <a:r>
                        <a:rPr lang="fr-FR" sz="1400" dirty="0" err="1"/>
                        <a:t>pd.read_csv</a:t>
                      </a:r>
                      <a:endParaRPr lang="fr-FR" sz="1400" dirty="0"/>
                    </a:p>
                  </a:txBody>
                  <a:tcPr>
                    <a:solidFill>
                      <a:schemeClr val="accent3">
                        <a:lumMod val="60000"/>
                        <a:lumOff val="40000"/>
                      </a:schemeClr>
                    </a:solidFill>
                  </a:tcPr>
                </a:tc>
                <a:extLst>
                  <a:ext uri="{0D108BD9-81ED-4DB2-BD59-A6C34878D82A}">
                    <a16:rowId xmlns:a16="http://schemas.microsoft.com/office/drawing/2014/main" val="1876958231"/>
                  </a:ext>
                </a:extLst>
              </a:tr>
              <a:tr h="461596">
                <a:tc>
                  <a:txBody>
                    <a:bodyPr/>
                    <a:lstStyle/>
                    <a:p>
                      <a:pPr algn="ctr"/>
                      <a:r>
                        <a:rPr lang="fr-FR" sz="1400" dirty="0">
                          <a:effectLst>
                            <a:outerShdw blurRad="38100" dist="38100" dir="2700000" algn="tl">
                              <a:srgbClr val="000000">
                                <a:alpha val="43137"/>
                              </a:srgbClr>
                            </a:outerShdw>
                          </a:effectLst>
                        </a:rPr>
                        <a:t>Dimensions</a:t>
                      </a:r>
                    </a:p>
                  </a:txBody>
                  <a:tcPr anchor="ctr">
                    <a:solidFill>
                      <a:schemeClr val="accent5">
                        <a:lumMod val="60000"/>
                        <a:lumOff val="40000"/>
                      </a:schemeClr>
                    </a:solidFill>
                  </a:tcPr>
                </a:tc>
                <a:tc>
                  <a:txBody>
                    <a:bodyPr/>
                    <a:lstStyle/>
                    <a:p>
                      <a:pPr algn="ctr"/>
                      <a:r>
                        <a:rPr lang="en-US" sz="1200" b="0" i="0" kern="1200" dirty="0">
                          <a:solidFill>
                            <a:schemeClr val="dk1"/>
                          </a:solidFill>
                          <a:effectLst/>
                          <a:latin typeface="+mn-lt"/>
                          <a:ea typeface="+mn-ea"/>
                          <a:cs typeface="+mn-cs"/>
                        </a:rPr>
                        <a:t>8621 rows and 3 columns</a:t>
                      </a:r>
                      <a:endParaRPr lang="fr-FR" sz="1200" dirty="0"/>
                    </a:p>
                  </a:txBody>
                  <a:tcPr anchor="ctr">
                    <a:solidFill>
                      <a:schemeClr val="accent2">
                        <a:lumMod val="40000"/>
                        <a:lumOff val="60000"/>
                      </a:schemeClr>
                    </a:solidFill>
                  </a:tcPr>
                </a:tc>
                <a:tc>
                  <a:txBody>
                    <a:bodyPr/>
                    <a:lstStyle/>
                    <a:p>
                      <a:pPr algn="ctr"/>
                      <a:r>
                        <a:rPr lang="en-US" sz="1200" b="0" i="0" kern="1200" dirty="0">
                          <a:solidFill>
                            <a:schemeClr val="dk1"/>
                          </a:solidFill>
                          <a:effectLst/>
                          <a:latin typeface="+mn-lt"/>
                          <a:ea typeface="+mn-ea"/>
                          <a:cs typeface="+mn-cs"/>
                        </a:rPr>
                        <a:t>3286 rows and 3 columns</a:t>
                      </a:r>
                      <a:endParaRPr lang="fr-FR" sz="1200" dirty="0"/>
                    </a:p>
                  </a:txBody>
                  <a:tcPr anchor="ctr">
                    <a:solidFill>
                      <a:schemeClr val="accent2">
                        <a:lumMod val="40000"/>
                        <a:lumOff val="60000"/>
                      </a:schemeClr>
                    </a:solidFill>
                  </a:tcPr>
                </a:tc>
                <a:tc>
                  <a:txBody>
                    <a:bodyPr/>
                    <a:lstStyle/>
                    <a:p>
                      <a:pPr algn="ctr"/>
                      <a:r>
                        <a:rPr lang="en-US" sz="1200" b="0" i="0" kern="1200" dirty="0">
                          <a:solidFill>
                            <a:schemeClr val="dk1"/>
                          </a:solidFill>
                          <a:effectLst/>
                          <a:latin typeface="+mn-lt"/>
                          <a:ea typeface="+mn-ea"/>
                          <a:cs typeface="+mn-cs"/>
                        </a:rPr>
                        <a:t>687534 rows and 4 columns</a:t>
                      </a:r>
                      <a:endParaRPr lang="fr-FR" sz="1200" dirty="0"/>
                    </a:p>
                  </a:txBody>
                  <a:tcPr anchor="ctr">
                    <a:solidFill>
                      <a:schemeClr val="accent2">
                        <a:lumMod val="40000"/>
                        <a:lumOff val="60000"/>
                      </a:schemeClr>
                    </a:solidFill>
                  </a:tcPr>
                </a:tc>
                <a:tc>
                  <a:txBody>
                    <a:bodyPr/>
                    <a:lstStyle/>
                    <a:p>
                      <a:pPr algn="ctr"/>
                      <a:r>
                        <a:rPr lang="fr-FR" sz="1400" dirty="0"/>
                        <a:t>.</a:t>
                      </a:r>
                      <a:r>
                        <a:rPr lang="fr-FR" sz="1400" dirty="0" err="1"/>
                        <a:t>shape</a:t>
                      </a:r>
                      <a:r>
                        <a:rPr lang="fr-FR" sz="1400" dirty="0"/>
                        <a:t>()</a:t>
                      </a:r>
                    </a:p>
                  </a:txBody>
                  <a:tcPr>
                    <a:solidFill>
                      <a:schemeClr val="accent3">
                        <a:lumMod val="60000"/>
                        <a:lumOff val="40000"/>
                      </a:schemeClr>
                    </a:solidFill>
                  </a:tcPr>
                </a:tc>
                <a:extLst>
                  <a:ext uri="{0D108BD9-81ED-4DB2-BD59-A6C34878D82A}">
                    <a16:rowId xmlns:a16="http://schemas.microsoft.com/office/drawing/2014/main" val="2806538331"/>
                  </a:ext>
                </a:extLst>
              </a:tr>
              <a:tr h="1221872">
                <a:tc>
                  <a:txBody>
                    <a:bodyPr/>
                    <a:lstStyle/>
                    <a:p>
                      <a:pPr algn="ctr"/>
                      <a:r>
                        <a:rPr lang="fr-FR" sz="1400" dirty="0">
                          <a:effectLst>
                            <a:outerShdw blurRad="38100" dist="38100" dir="2700000" algn="tl">
                              <a:srgbClr val="000000">
                                <a:alpha val="43137"/>
                              </a:srgbClr>
                            </a:outerShdw>
                          </a:effectLst>
                        </a:rPr>
                        <a:t>Typage et format</a:t>
                      </a:r>
                    </a:p>
                  </a:txBody>
                  <a:tcPr anchor="ctr">
                    <a:solidFill>
                      <a:schemeClr val="accent5">
                        <a:lumMod val="60000"/>
                        <a:lumOff val="40000"/>
                      </a:schemeClr>
                    </a:solidFill>
                  </a:tcPr>
                </a:tc>
                <a:tc>
                  <a:txBody>
                    <a:bodyPr/>
                    <a:lstStyle/>
                    <a:p>
                      <a:pPr marL="171450" indent="-171450" algn="l">
                        <a:buFont typeface="Arial" panose="020B0604020202020204" pitchFamily="34" charset="0"/>
                        <a:buChar char="•"/>
                      </a:pPr>
                      <a:r>
                        <a:rPr lang="fr-FR" sz="1400" dirty="0" err="1"/>
                        <a:t>client_id</a:t>
                      </a:r>
                      <a:r>
                        <a:rPr lang="fr-FR" sz="1400" dirty="0"/>
                        <a:t> =&gt; </a:t>
                      </a:r>
                      <a:r>
                        <a:rPr lang="fr-FR" sz="1400" dirty="0" err="1"/>
                        <a:t>object</a:t>
                      </a:r>
                      <a:endParaRPr lang="fr-FR" sz="1400" dirty="0"/>
                    </a:p>
                    <a:p>
                      <a:pPr marL="171450" indent="-171450" algn="l">
                        <a:buFont typeface="Arial" panose="020B0604020202020204" pitchFamily="34" charset="0"/>
                        <a:buChar char="•"/>
                      </a:pPr>
                      <a:r>
                        <a:rPr lang="fr-FR" sz="1400" dirty="0" err="1"/>
                        <a:t>sex</a:t>
                      </a:r>
                      <a:r>
                        <a:rPr lang="fr-FR" sz="1400" dirty="0"/>
                        <a:t> =&gt; </a:t>
                      </a:r>
                      <a:r>
                        <a:rPr lang="fr-FR" sz="1400" dirty="0" err="1"/>
                        <a:t>object</a:t>
                      </a:r>
                      <a:endParaRPr lang="fr-FR" sz="1400" dirty="0"/>
                    </a:p>
                    <a:p>
                      <a:pPr marL="171450" indent="-171450" algn="l">
                        <a:buFont typeface="Arial" panose="020B0604020202020204" pitchFamily="34" charset="0"/>
                        <a:buChar char="•"/>
                      </a:pPr>
                      <a:r>
                        <a:rPr lang="fr-FR" sz="1400" dirty="0" err="1"/>
                        <a:t>birth</a:t>
                      </a:r>
                      <a:r>
                        <a:rPr lang="fr-FR" sz="1400" dirty="0"/>
                        <a:t> =&gt; </a:t>
                      </a:r>
                      <a:r>
                        <a:rPr lang="fr-FR" sz="1400" dirty="0" err="1"/>
                        <a:t>integer</a:t>
                      </a:r>
                      <a:endParaRPr lang="fr-FR" sz="1400" dirty="0"/>
                    </a:p>
                  </a:txBody>
                  <a:tcPr anchor="ctr">
                    <a:solidFill>
                      <a:schemeClr val="accent2">
                        <a:lumMod val="40000"/>
                        <a:lumOff val="60000"/>
                      </a:schemeClr>
                    </a:solidFill>
                  </a:tcPr>
                </a:tc>
                <a:tc>
                  <a:txBody>
                    <a:bodyPr/>
                    <a:lstStyle/>
                    <a:p>
                      <a:pPr marL="171450" indent="-171450" algn="l" defTabSz="914400" rtl="0" eaLnBrk="1" latinLnBrk="0" hangingPunct="1">
                        <a:buFont typeface="Arial" panose="020B0604020202020204" pitchFamily="34" charset="0"/>
                        <a:buChar char="•"/>
                      </a:pPr>
                      <a:r>
                        <a:rPr lang="fr-FR" sz="1400" kern="1200" dirty="0" err="1">
                          <a:solidFill>
                            <a:schemeClr val="dk1"/>
                          </a:solidFill>
                          <a:latin typeface="+mn-lt"/>
                          <a:ea typeface="+mn-ea"/>
                          <a:cs typeface="+mn-cs"/>
                        </a:rPr>
                        <a:t>id_prod</a:t>
                      </a:r>
                      <a:r>
                        <a:rPr lang="fr-FR" sz="1400" kern="1200" dirty="0">
                          <a:solidFill>
                            <a:schemeClr val="dk1"/>
                          </a:solidFill>
                          <a:latin typeface="+mn-lt"/>
                          <a:ea typeface="+mn-ea"/>
                          <a:cs typeface="+mn-cs"/>
                        </a:rPr>
                        <a:t> =&gt; </a:t>
                      </a:r>
                      <a:r>
                        <a:rPr lang="fr-FR" sz="1400" kern="1200" dirty="0" err="1">
                          <a:solidFill>
                            <a:schemeClr val="dk1"/>
                          </a:solidFill>
                          <a:latin typeface="+mn-lt"/>
                          <a:ea typeface="+mn-ea"/>
                          <a:cs typeface="+mn-cs"/>
                        </a:rPr>
                        <a:t>object</a:t>
                      </a:r>
                      <a:endParaRPr lang="fr-FR" sz="1400" kern="1200" dirty="0">
                        <a:solidFill>
                          <a:schemeClr val="dk1"/>
                        </a:solidFill>
                        <a:latin typeface="+mn-lt"/>
                        <a:ea typeface="+mn-ea"/>
                        <a:cs typeface="+mn-cs"/>
                      </a:endParaRPr>
                    </a:p>
                    <a:p>
                      <a:pPr marL="171450" indent="-171450" algn="l" defTabSz="914400" rtl="0" eaLnBrk="1" latinLnBrk="0" hangingPunct="1">
                        <a:buFont typeface="Arial" panose="020B0604020202020204" pitchFamily="34" charset="0"/>
                        <a:buChar char="•"/>
                      </a:pPr>
                      <a:r>
                        <a:rPr lang="fr-FR" sz="1400" kern="1200" dirty="0">
                          <a:solidFill>
                            <a:schemeClr val="dk1"/>
                          </a:solidFill>
                          <a:latin typeface="+mn-lt"/>
                          <a:ea typeface="+mn-ea"/>
                          <a:cs typeface="+mn-cs"/>
                        </a:rPr>
                        <a:t>Price =&gt; </a:t>
                      </a:r>
                      <a:r>
                        <a:rPr lang="fr-FR" sz="1400" kern="1200" dirty="0" err="1">
                          <a:solidFill>
                            <a:schemeClr val="dk1"/>
                          </a:solidFill>
                          <a:latin typeface="+mn-lt"/>
                          <a:ea typeface="+mn-ea"/>
                          <a:cs typeface="+mn-cs"/>
                        </a:rPr>
                        <a:t>float</a:t>
                      </a:r>
                      <a:endParaRPr lang="fr-FR" sz="1400" kern="1200" dirty="0">
                        <a:solidFill>
                          <a:schemeClr val="dk1"/>
                        </a:solidFill>
                        <a:latin typeface="+mn-lt"/>
                        <a:ea typeface="+mn-ea"/>
                        <a:cs typeface="+mn-cs"/>
                      </a:endParaRPr>
                    </a:p>
                    <a:p>
                      <a:pPr marL="171450" indent="-171450" algn="l" defTabSz="914400" rtl="0" eaLnBrk="1" latinLnBrk="0" hangingPunct="1">
                        <a:buFont typeface="Arial" panose="020B0604020202020204" pitchFamily="34" charset="0"/>
                        <a:buChar char="•"/>
                      </a:pPr>
                      <a:r>
                        <a:rPr lang="fr-FR" sz="1400" kern="1200" dirty="0" err="1">
                          <a:solidFill>
                            <a:schemeClr val="dk1"/>
                          </a:solidFill>
                          <a:latin typeface="+mn-lt"/>
                          <a:ea typeface="+mn-ea"/>
                          <a:cs typeface="+mn-cs"/>
                        </a:rPr>
                        <a:t>categ</a:t>
                      </a:r>
                      <a:r>
                        <a:rPr lang="fr-FR" sz="1400" kern="1200" dirty="0">
                          <a:solidFill>
                            <a:schemeClr val="dk1"/>
                          </a:solidFill>
                          <a:latin typeface="+mn-lt"/>
                          <a:ea typeface="+mn-ea"/>
                          <a:cs typeface="+mn-cs"/>
                        </a:rPr>
                        <a:t> =&gt; </a:t>
                      </a:r>
                      <a:r>
                        <a:rPr lang="fr-FR" sz="1400" kern="1200" dirty="0" err="1">
                          <a:solidFill>
                            <a:schemeClr val="dk1"/>
                          </a:solidFill>
                          <a:latin typeface="+mn-lt"/>
                          <a:ea typeface="+mn-ea"/>
                          <a:cs typeface="+mn-cs"/>
                        </a:rPr>
                        <a:t>integer</a:t>
                      </a:r>
                      <a:endParaRPr lang="fr-FR" sz="1400" kern="1200" dirty="0">
                        <a:solidFill>
                          <a:schemeClr val="dk1"/>
                        </a:solidFill>
                        <a:latin typeface="+mn-lt"/>
                        <a:ea typeface="+mn-ea"/>
                        <a:cs typeface="+mn-cs"/>
                      </a:endParaRPr>
                    </a:p>
                  </a:txBody>
                  <a:tcPr anchor="ctr">
                    <a:solidFill>
                      <a:schemeClr val="accent2">
                        <a:lumMod val="40000"/>
                        <a:lumOff val="60000"/>
                      </a:schemeClr>
                    </a:solidFill>
                  </a:tcPr>
                </a:tc>
                <a:tc>
                  <a:txBody>
                    <a:bodyPr/>
                    <a:lstStyle/>
                    <a:p>
                      <a:pPr marL="171450" indent="-171450" algn="l" defTabSz="914400" rtl="0" eaLnBrk="1" latinLnBrk="0" hangingPunct="1">
                        <a:buFont typeface="Arial" panose="020B0604020202020204" pitchFamily="34" charset="0"/>
                        <a:buChar char="•"/>
                      </a:pPr>
                      <a:r>
                        <a:rPr lang="fr-FR" sz="1400" kern="1200" dirty="0" err="1">
                          <a:solidFill>
                            <a:schemeClr val="dk1"/>
                          </a:solidFill>
                          <a:latin typeface="+mn-lt"/>
                          <a:ea typeface="+mn-ea"/>
                          <a:cs typeface="+mn-cs"/>
                        </a:rPr>
                        <a:t>id_prod</a:t>
                      </a:r>
                      <a:r>
                        <a:rPr lang="fr-FR" sz="1400" kern="1200" dirty="0">
                          <a:solidFill>
                            <a:schemeClr val="dk1"/>
                          </a:solidFill>
                          <a:latin typeface="+mn-lt"/>
                          <a:ea typeface="+mn-ea"/>
                          <a:cs typeface="+mn-cs"/>
                        </a:rPr>
                        <a:t> =&gt; </a:t>
                      </a:r>
                      <a:r>
                        <a:rPr lang="fr-FR" sz="1400" kern="1200" dirty="0" err="1">
                          <a:solidFill>
                            <a:schemeClr val="dk1"/>
                          </a:solidFill>
                          <a:latin typeface="+mn-lt"/>
                          <a:ea typeface="+mn-ea"/>
                          <a:cs typeface="+mn-cs"/>
                        </a:rPr>
                        <a:t>object</a:t>
                      </a:r>
                      <a:endParaRPr lang="fr-FR" sz="1400" kern="1200" dirty="0">
                        <a:solidFill>
                          <a:schemeClr val="dk1"/>
                        </a:solidFill>
                        <a:latin typeface="+mn-lt"/>
                        <a:ea typeface="+mn-ea"/>
                        <a:cs typeface="+mn-cs"/>
                      </a:endParaRPr>
                    </a:p>
                    <a:p>
                      <a:pPr marL="171450" indent="-171450" algn="l" defTabSz="914400" rtl="0" eaLnBrk="1" latinLnBrk="0" hangingPunct="1">
                        <a:buFont typeface="Arial" panose="020B0604020202020204" pitchFamily="34" charset="0"/>
                        <a:buChar char="•"/>
                      </a:pPr>
                      <a:r>
                        <a:rPr lang="fr-FR" sz="1400" kern="1200" dirty="0">
                          <a:solidFill>
                            <a:schemeClr val="dk1"/>
                          </a:solidFill>
                          <a:latin typeface="+mn-lt"/>
                          <a:ea typeface="+mn-ea"/>
                          <a:cs typeface="+mn-cs"/>
                        </a:rPr>
                        <a:t>date =&gt; </a:t>
                      </a:r>
                      <a:r>
                        <a:rPr lang="fr-FR" sz="1400" kern="1200" dirty="0" err="1">
                          <a:solidFill>
                            <a:schemeClr val="dk1"/>
                          </a:solidFill>
                          <a:latin typeface="+mn-lt"/>
                          <a:ea typeface="+mn-ea"/>
                          <a:cs typeface="+mn-cs"/>
                        </a:rPr>
                        <a:t>object</a:t>
                      </a:r>
                      <a:endParaRPr lang="fr-FR" sz="1400" kern="1200" dirty="0">
                        <a:solidFill>
                          <a:schemeClr val="dk1"/>
                        </a:solidFill>
                        <a:latin typeface="+mn-lt"/>
                        <a:ea typeface="+mn-ea"/>
                        <a:cs typeface="+mn-cs"/>
                      </a:endParaRPr>
                    </a:p>
                    <a:p>
                      <a:pPr marL="171450" indent="-171450" algn="l" defTabSz="914400" rtl="0" eaLnBrk="1" latinLnBrk="0" hangingPunct="1">
                        <a:buFont typeface="Arial" panose="020B0604020202020204" pitchFamily="34" charset="0"/>
                        <a:buChar char="•"/>
                      </a:pPr>
                      <a:r>
                        <a:rPr lang="fr-FR" sz="1400" kern="1200" dirty="0" err="1">
                          <a:solidFill>
                            <a:schemeClr val="dk1"/>
                          </a:solidFill>
                          <a:latin typeface="+mn-lt"/>
                          <a:ea typeface="+mn-ea"/>
                          <a:cs typeface="+mn-cs"/>
                        </a:rPr>
                        <a:t>session_id</a:t>
                      </a:r>
                      <a:r>
                        <a:rPr lang="fr-FR" sz="1400" kern="1200" dirty="0">
                          <a:solidFill>
                            <a:schemeClr val="dk1"/>
                          </a:solidFill>
                          <a:latin typeface="+mn-lt"/>
                          <a:ea typeface="+mn-ea"/>
                          <a:cs typeface="+mn-cs"/>
                        </a:rPr>
                        <a:t> =&gt; </a:t>
                      </a:r>
                      <a:r>
                        <a:rPr lang="fr-FR" sz="1400" kern="1200" dirty="0" err="1">
                          <a:solidFill>
                            <a:schemeClr val="dk1"/>
                          </a:solidFill>
                          <a:latin typeface="+mn-lt"/>
                          <a:ea typeface="+mn-ea"/>
                          <a:cs typeface="+mn-cs"/>
                        </a:rPr>
                        <a:t>object</a:t>
                      </a:r>
                      <a:endParaRPr lang="fr-FR" sz="1400" kern="1200" dirty="0">
                        <a:solidFill>
                          <a:schemeClr val="dk1"/>
                        </a:solidFill>
                        <a:latin typeface="+mn-lt"/>
                        <a:ea typeface="+mn-ea"/>
                        <a:cs typeface="+mn-cs"/>
                      </a:endParaRPr>
                    </a:p>
                    <a:p>
                      <a:pPr marL="171450" indent="-171450" algn="l" defTabSz="914400" rtl="0" eaLnBrk="1" latinLnBrk="0" hangingPunct="1">
                        <a:buFont typeface="Arial" panose="020B0604020202020204" pitchFamily="34" charset="0"/>
                        <a:buChar char="•"/>
                      </a:pPr>
                      <a:r>
                        <a:rPr lang="fr-FR" sz="1400" kern="1200" dirty="0" err="1">
                          <a:solidFill>
                            <a:schemeClr val="dk1"/>
                          </a:solidFill>
                          <a:latin typeface="+mn-lt"/>
                          <a:ea typeface="+mn-ea"/>
                          <a:cs typeface="+mn-cs"/>
                        </a:rPr>
                        <a:t>client_id</a:t>
                      </a:r>
                      <a:r>
                        <a:rPr lang="fr-FR" sz="1400" kern="1200" dirty="0">
                          <a:solidFill>
                            <a:schemeClr val="dk1"/>
                          </a:solidFill>
                          <a:latin typeface="+mn-lt"/>
                          <a:ea typeface="+mn-ea"/>
                          <a:cs typeface="+mn-cs"/>
                        </a:rPr>
                        <a:t> =&gt; </a:t>
                      </a:r>
                      <a:r>
                        <a:rPr lang="fr-FR" sz="1400" kern="1200" dirty="0" err="1">
                          <a:solidFill>
                            <a:schemeClr val="dk1"/>
                          </a:solidFill>
                          <a:latin typeface="+mn-lt"/>
                          <a:ea typeface="+mn-ea"/>
                          <a:cs typeface="+mn-cs"/>
                        </a:rPr>
                        <a:t>object</a:t>
                      </a:r>
                      <a:endParaRPr lang="fr-FR" sz="1400" kern="1200" dirty="0">
                        <a:solidFill>
                          <a:schemeClr val="dk1"/>
                        </a:solidFill>
                        <a:latin typeface="+mn-lt"/>
                        <a:ea typeface="+mn-ea"/>
                        <a:cs typeface="+mn-cs"/>
                      </a:endParaRPr>
                    </a:p>
                    <a:p>
                      <a:pPr algn="ctr"/>
                      <a:endParaRPr lang="fr-FR" sz="1400" dirty="0"/>
                    </a:p>
                  </a:txBody>
                  <a:tcPr anchor="c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dirty="0"/>
                        <a:t>Conversion de la date au format </a:t>
                      </a:r>
                      <a:r>
                        <a:rPr lang="fr-FR" sz="1400" dirty="0" err="1"/>
                        <a:t>datetime</a:t>
                      </a:r>
                      <a:r>
                        <a:rPr lang="fr-FR" sz="1400" dirty="0"/>
                        <a:t> et heure en </a:t>
                      </a:r>
                      <a:r>
                        <a:rPr lang="fr-FR" sz="1400" b="0" i="1" kern="1200" dirty="0">
                          <a:solidFill>
                            <a:schemeClr val="dk1"/>
                          </a:solidFill>
                          <a:effectLst/>
                          <a:latin typeface="+mn-lt"/>
                          <a:ea typeface="+mn-ea"/>
                          <a:cs typeface="+mn-cs"/>
                        </a:rPr>
                        <a:t>format</a:t>
                      </a:r>
                      <a:r>
                        <a:rPr lang="fr-FR" sz="1400" b="0" kern="1200" dirty="0">
                          <a:solidFill>
                            <a:schemeClr val="dk1"/>
                          </a:solidFill>
                          <a:effectLst/>
                          <a:latin typeface="+mn-lt"/>
                          <a:ea typeface="+mn-ea"/>
                          <a:cs typeface="+mn-cs"/>
                        </a:rPr>
                        <a:t>='%Y-%m-%d %H:%M:%</a:t>
                      </a:r>
                      <a:r>
                        <a:rPr lang="fr-FR" sz="1400" b="0" kern="1200" dirty="0" err="1">
                          <a:solidFill>
                            <a:schemeClr val="dk1"/>
                          </a:solidFill>
                          <a:effectLst/>
                          <a:latin typeface="+mn-lt"/>
                          <a:ea typeface="+mn-ea"/>
                          <a:cs typeface="+mn-cs"/>
                        </a:rPr>
                        <a:t>S.%f</a:t>
                      </a:r>
                      <a:endParaRPr lang="fr-FR" sz="1400" b="0" kern="1200" dirty="0">
                        <a:solidFill>
                          <a:schemeClr val="dk1"/>
                        </a:solidFill>
                        <a:effectLst/>
                        <a:latin typeface="+mn-lt"/>
                        <a:ea typeface="+mn-ea"/>
                        <a:cs typeface="+mn-cs"/>
                      </a:endParaRPr>
                    </a:p>
                    <a:p>
                      <a:pPr algn="ctr"/>
                      <a:r>
                        <a:rPr lang="fr-FR" sz="1400" dirty="0"/>
                        <a:t>24h =&gt; 00h</a:t>
                      </a:r>
                    </a:p>
                  </a:txBody>
                  <a:tcPr>
                    <a:solidFill>
                      <a:schemeClr val="accent3">
                        <a:lumMod val="60000"/>
                        <a:lumOff val="40000"/>
                      </a:schemeClr>
                    </a:solidFill>
                  </a:tcPr>
                </a:tc>
                <a:extLst>
                  <a:ext uri="{0D108BD9-81ED-4DB2-BD59-A6C34878D82A}">
                    <a16:rowId xmlns:a16="http://schemas.microsoft.com/office/drawing/2014/main" val="2155172385"/>
                  </a:ext>
                </a:extLst>
              </a:tr>
              <a:tr h="330358">
                <a:tc>
                  <a:txBody>
                    <a:bodyPr/>
                    <a:lstStyle/>
                    <a:p>
                      <a:pPr algn="ctr"/>
                      <a:r>
                        <a:rPr lang="fr-FR" sz="1400" dirty="0">
                          <a:effectLst>
                            <a:outerShdw blurRad="38100" dist="38100" dir="2700000" algn="tl">
                              <a:srgbClr val="000000">
                                <a:alpha val="43137"/>
                              </a:srgbClr>
                            </a:outerShdw>
                          </a:effectLst>
                        </a:rPr>
                        <a:t>Valeurs uniques</a:t>
                      </a:r>
                    </a:p>
                  </a:txBody>
                  <a:tcPr anchor="ctr">
                    <a:solidFill>
                      <a:schemeClr val="accent5">
                        <a:lumMod val="60000"/>
                        <a:lumOff val="40000"/>
                      </a:schemeClr>
                    </a:solidFill>
                  </a:tcPr>
                </a:tc>
                <a:tc>
                  <a:txBody>
                    <a:bodyPr/>
                    <a:lstStyle/>
                    <a:p>
                      <a:pPr algn="ctr"/>
                      <a:r>
                        <a:rPr lang="fr-FR" sz="1400" dirty="0"/>
                        <a:t>8621</a:t>
                      </a:r>
                    </a:p>
                  </a:txBody>
                  <a:tcPr anchor="ctr">
                    <a:solidFill>
                      <a:schemeClr val="accent2">
                        <a:lumMod val="40000"/>
                        <a:lumOff val="60000"/>
                      </a:schemeClr>
                    </a:solidFill>
                  </a:tcPr>
                </a:tc>
                <a:tc>
                  <a:txBody>
                    <a:bodyPr/>
                    <a:lstStyle/>
                    <a:p>
                      <a:pPr algn="ctr"/>
                      <a:r>
                        <a:rPr lang="fr-FR" sz="1400" dirty="0"/>
                        <a:t>3286</a:t>
                      </a:r>
                    </a:p>
                  </a:txBody>
                  <a:tcPr anchor="ctr">
                    <a:solidFill>
                      <a:schemeClr val="accent2">
                        <a:lumMod val="40000"/>
                        <a:lumOff val="60000"/>
                      </a:schemeClr>
                    </a:solidFill>
                  </a:tcPr>
                </a:tc>
                <a:tc>
                  <a:txBody>
                    <a:bodyPr/>
                    <a:lstStyle/>
                    <a:p>
                      <a:pPr algn="ctr"/>
                      <a:r>
                        <a:rPr lang="fr-FR" sz="1400" b="0" i="0" kern="1200" dirty="0">
                          <a:solidFill>
                            <a:schemeClr val="dk1"/>
                          </a:solidFill>
                          <a:effectLst/>
                          <a:latin typeface="+mn-lt"/>
                          <a:ea typeface="+mn-ea"/>
                          <a:cs typeface="+mn-cs"/>
                        </a:rPr>
                        <a:t>3265</a:t>
                      </a:r>
                      <a:endParaRPr lang="fr-FR" sz="1400" dirty="0"/>
                    </a:p>
                  </a:txBody>
                  <a:tcPr anchor="ctr">
                    <a:solidFill>
                      <a:schemeClr val="accent2">
                        <a:lumMod val="40000"/>
                        <a:lumOff val="60000"/>
                      </a:schemeClr>
                    </a:solidFill>
                  </a:tcPr>
                </a:tc>
                <a:tc>
                  <a:txBody>
                    <a:bodyPr/>
                    <a:lstStyle/>
                    <a:p>
                      <a:pPr algn="ctr"/>
                      <a:r>
                        <a:rPr lang="fr-FR" sz="1400" dirty="0"/>
                        <a:t>.</a:t>
                      </a:r>
                      <a:r>
                        <a:rPr lang="fr-FR" sz="1400" dirty="0" err="1"/>
                        <a:t>nunique</a:t>
                      </a:r>
                      <a:r>
                        <a:rPr lang="fr-FR" sz="1400" dirty="0"/>
                        <a:t>()</a:t>
                      </a:r>
                    </a:p>
                  </a:txBody>
                  <a:tcPr>
                    <a:solidFill>
                      <a:schemeClr val="accent3">
                        <a:lumMod val="60000"/>
                        <a:lumOff val="40000"/>
                      </a:schemeClr>
                    </a:solidFill>
                  </a:tcPr>
                </a:tc>
                <a:extLst>
                  <a:ext uri="{0D108BD9-81ED-4DB2-BD59-A6C34878D82A}">
                    <a16:rowId xmlns:a16="http://schemas.microsoft.com/office/drawing/2014/main" val="2124762493"/>
                  </a:ext>
                </a:extLst>
              </a:tr>
              <a:tr h="330358">
                <a:tc>
                  <a:txBody>
                    <a:bodyPr/>
                    <a:lstStyle/>
                    <a:p>
                      <a:pPr algn="ctr"/>
                      <a:r>
                        <a:rPr lang="fr-FR" sz="1400" dirty="0">
                          <a:effectLst>
                            <a:outerShdw blurRad="38100" dist="38100" dir="2700000" algn="tl">
                              <a:srgbClr val="000000">
                                <a:alpha val="43137"/>
                              </a:srgbClr>
                            </a:outerShdw>
                          </a:effectLst>
                        </a:rPr>
                        <a:t>Valeurs manquantes</a:t>
                      </a:r>
                    </a:p>
                  </a:txBody>
                  <a:tcPr anchor="ctr">
                    <a:solidFill>
                      <a:schemeClr val="accent5">
                        <a:lumMod val="60000"/>
                        <a:lumOff val="40000"/>
                      </a:schemeClr>
                    </a:solidFill>
                  </a:tcPr>
                </a:tc>
                <a:tc>
                  <a:txBody>
                    <a:bodyPr/>
                    <a:lstStyle/>
                    <a:p>
                      <a:pPr algn="ctr"/>
                      <a:r>
                        <a:rPr lang="fr-FR" sz="1400" dirty="0"/>
                        <a:t>0</a:t>
                      </a:r>
                    </a:p>
                  </a:txBody>
                  <a:tcPr anchor="ctr">
                    <a:solidFill>
                      <a:schemeClr val="accent2">
                        <a:lumMod val="40000"/>
                        <a:lumOff val="60000"/>
                      </a:schemeClr>
                    </a:solidFill>
                  </a:tcPr>
                </a:tc>
                <a:tc>
                  <a:txBody>
                    <a:bodyPr/>
                    <a:lstStyle/>
                    <a:p>
                      <a:pPr algn="ctr"/>
                      <a:r>
                        <a:rPr lang="fr-FR" sz="1400" dirty="0"/>
                        <a:t>0</a:t>
                      </a:r>
                    </a:p>
                  </a:txBody>
                  <a:tcPr anchor="ctr">
                    <a:solidFill>
                      <a:schemeClr val="accent2">
                        <a:lumMod val="40000"/>
                        <a:lumOff val="60000"/>
                      </a:schemeClr>
                    </a:solidFill>
                  </a:tcPr>
                </a:tc>
                <a:tc>
                  <a:txBody>
                    <a:bodyPr/>
                    <a:lstStyle/>
                    <a:p>
                      <a:pPr algn="ctr"/>
                      <a:r>
                        <a:rPr lang="fr-FR" sz="1400" dirty="0"/>
                        <a:t>0</a:t>
                      </a:r>
                    </a:p>
                  </a:txBody>
                  <a:tcPr anchor="ctr">
                    <a:solidFill>
                      <a:schemeClr val="accent2">
                        <a:lumMod val="40000"/>
                        <a:lumOff val="60000"/>
                      </a:schemeClr>
                    </a:solidFill>
                  </a:tcPr>
                </a:tc>
                <a:tc>
                  <a:txBody>
                    <a:bodyPr/>
                    <a:lstStyle/>
                    <a:p>
                      <a:pPr algn="ctr"/>
                      <a:r>
                        <a:rPr lang="fr-FR" sz="1400" dirty="0"/>
                        <a:t>.</a:t>
                      </a:r>
                      <a:r>
                        <a:rPr lang="fr-FR" sz="1400" dirty="0" err="1"/>
                        <a:t>isna</a:t>
                      </a:r>
                      <a:r>
                        <a:rPr lang="fr-FR" sz="1400" dirty="0"/>
                        <a:t>().</a:t>
                      </a:r>
                      <a:r>
                        <a:rPr lang="fr-FR" sz="1400" dirty="0" err="1"/>
                        <a:t>sum</a:t>
                      </a:r>
                      <a:r>
                        <a:rPr lang="fr-FR" sz="1400" dirty="0"/>
                        <a:t>()</a:t>
                      </a:r>
                    </a:p>
                  </a:txBody>
                  <a:tcPr>
                    <a:solidFill>
                      <a:schemeClr val="accent3">
                        <a:lumMod val="60000"/>
                        <a:lumOff val="40000"/>
                      </a:schemeClr>
                    </a:solidFill>
                  </a:tcPr>
                </a:tc>
                <a:extLst>
                  <a:ext uri="{0D108BD9-81ED-4DB2-BD59-A6C34878D82A}">
                    <a16:rowId xmlns:a16="http://schemas.microsoft.com/office/drawing/2014/main" val="1816011416"/>
                  </a:ext>
                </a:extLst>
              </a:tr>
              <a:tr h="1031803">
                <a:tc>
                  <a:txBody>
                    <a:bodyPr/>
                    <a:lstStyle/>
                    <a:p>
                      <a:pPr algn="ctr"/>
                      <a:r>
                        <a:rPr lang="fr-FR" sz="1400" dirty="0">
                          <a:effectLst>
                            <a:outerShdw blurRad="38100" dist="38100" dir="2700000" algn="tl">
                              <a:srgbClr val="000000">
                                <a:alpha val="43137"/>
                              </a:srgbClr>
                            </a:outerShdw>
                          </a:effectLst>
                        </a:rPr>
                        <a:t>Doublons</a:t>
                      </a:r>
                    </a:p>
                  </a:txBody>
                  <a:tcPr anchor="ctr">
                    <a:solidFill>
                      <a:schemeClr val="accent5">
                        <a:lumMod val="60000"/>
                        <a:lumOff val="40000"/>
                      </a:schemeClr>
                    </a:solidFill>
                  </a:tcPr>
                </a:tc>
                <a:tc>
                  <a:txBody>
                    <a:bodyPr/>
                    <a:lstStyle/>
                    <a:p>
                      <a:pPr algn="ctr"/>
                      <a:r>
                        <a:rPr lang="fr-FR" sz="1400" dirty="0"/>
                        <a:t>0</a:t>
                      </a:r>
                    </a:p>
                  </a:txBody>
                  <a:tcPr anchor="ctr">
                    <a:solidFill>
                      <a:schemeClr val="accent2">
                        <a:lumMod val="40000"/>
                        <a:lumOff val="60000"/>
                      </a:schemeClr>
                    </a:solidFill>
                  </a:tcPr>
                </a:tc>
                <a:tc>
                  <a:txBody>
                    <a:bodyPr/>
                    <a:lstStyle/>
                    <a:p>
                      <a:pPr algn="ctr"/>
                      <a:r>
                        <a:rPr lang="fr-FR" sz="1400" dirty="0"/>
                        <a:t>0</a:t>
                      </a:r>
                    </a:p>
                  </a:txBody>
                  <a:tcPr anchor="ctr">
                    <a:solidFill>
                      <a:schemeClr val="accent2">
                        <a:lumMod val="40000"/>
                        <a:lumOff val="60000"/>
                      </a:schemeClr>
                    </a:solidFill>
                  </a:tcPr>
                </a:tc>
                <a:tc>
                  <a:txBody>
                    <a:bodyPr/>
                    <a:lstStyle/>
                    <a:p>
                      <a:pPr algn="ctr"/>
                      <a:r>
                        <a:rPr lang="fr-FR" sz="1400" b="0" i="0" kern="1200" dirty="0">
                          <a:solidFill>
                            <a:schemeClr val="dk1"/>
                          </a:solidFill>
                          <a:effectLst/>
                          <a:latin typeface="+mn-lt"/>
                          <a:ea typeface="+mn-ea"/>
                          <a:cs typeface="+mn-cs"/>
                        </a:rPr>
                        <a:t>687516</a:t>
                      </a:r>
                      <a:endParaRPr lang="fr-FR" sz="1400" dirty="0"/>
                    </a:p>
                  </a:txBody>
                  <a:tcPr anchor="ctr">
                    <a:solidFill>
                      <a:schemeClr val="accent2">
                        <a:lumMod val="40000"/>
                        <a:lumOff val="60000"/>
                      </a:schemeClr>
                    </a:solidFill>
                  </a:tcPr>
                </a:tc>
                <a:tc>
                  <a:txBody>
                    <a:bodyPr/>
                    <a:lstStyle/>
                    <a:p>
                      <a:pPr algn="ctr"/>
                      <a:r>
                        <a:rPr lang="fr-FR" sz="1400" dirty="0"/>
                        <a:t>.</a:t>
                      </a:r>
                      <a:r>
                        <a:rPr lang="fr-FR" sz="1200" dirty="0" err="1"/>
                        <a:t>duplicated</a:t>
                      </a:r>
                      <a:r>
                        <a:rPr lang="fr-FR" sz="1200" dirty="0"/>
                        <a:t>() =&gt; Faux doublons de ‘</a:t>
                      </a:r>
                      <a:r>
                        <a:rPr lang="fr-FR" sz="1200" dirty="0" err="1"/>
                        <a:t>id_prod</a:t>
                      </a:r>
                      <a:r>
                        <a:rPr lang="fr-FR" sz="1200" dirty="0"/>
                        <a:t>’ dans </a:t>
                      </a:r>
                      <a:r>
                        <a:rPr lang="fr-FR" sz="1200" dirty="0" err="1"/>
                        <a:t>Transactions_df</a:t>
                      </a:r>
                      <a:r>
                        <a:rPr lang="fr-FR" sz="1200" dirty="0"/>
                        <a:t>.</a:t>
                      </a:r>
                      <a:endParaRPr lang="fr-FR" sz="1200" baseline="0" dirty="0"/>
                    </a:p>
                    <a:p>
                      <a:pPr algn="ctr"/>
                      <a:r>
                        <a:rPr lang="fr-FR" sz="1200" dirty="0"/>
                        <a:t>1 produit peut être acheté plusieurs fois</a:t>
                      </a:r>
                    </a:p>
                  </a:txBody>
                  <a:tcPr>
                    <a:solidFill>
                      <a:schemeClr val="accent3">
                        <a:lumMod val="60000"/>
                        <a:lumOff val="40000"/>
                      </a:schemeClr>
                    </a:solidFill>
                  </a:tcPr>
                </a:tc>
                <a:extLst>
                  <a:ext uri="{0D108BD9-81ED-4DB2-BD59-A6C34878D82A}">
                    <a16:rowId xmlns:a16="http://schemas.microsoft.com/office/drawing/2014/main" val="1649955162"/>
                  </a:ext>
                </a:extLst>
              </a:tr>
              <a:tr h="841734">
                <a:tc>
                  <a:txBody>
                    <a:bodyPr/>
                    <a:lstStyle/>
                    <a:p>
                      <a:pPr algn="ctr"/>
                      <a:r>
                        <a:rPr lang="fr-FR" sz="1400" dirty="0">
                          <a:effectLst>
                            <a:outerShdw blurRad="38100" dist="38100" dir="2700000" algn="tl">
                              <a:srgbClr val="000000">
                                <a:alpha val="43137"/>
                              </a:srgbClr>
                            </a:outerShdw>
                          </a:effectLst>
                        </a:rPr>
                        <a:t>Jointures</a:t>
                      </a:r>
                    </a:p>
                  </a:txBody>
                  <a:tcPr anchor="ctr">
                    <a:solidFill>
                      <a:schemeClr val="accent5">
                        <a:lumMod val="60000"/>
                        <a:lumOff val="40000"/>
                      </a:schemeClr>
                    </a:solidFill>
                  </a:tcPr>
                </a:tc>
                <a:tc>
                  <a:txBody>
                    <a:bodyPr/>
                    <a:lstStyle/>
                    <a:p>
                      <a:pPr algn="ctr"/>
                      <a:r>
                        <a:rPr lang="fr-FR" sz="1400" dirty="0"/>
                        <a:t>PK=‘</a:t>
                      </a:r>
                      <a:r>
                        <a:rPr lang="fr-FR" sz="1400" dirty="0" err="1"/>
                        <a:t>client_id</a:t>
                      </a:r>
                      <a:r>
                        <a:rPr lang="fr-FR" sz="1400" dirty="0"/>
                        <a:t>’</a:t>
                      </a:r>
                    </a:p>
                  </a:txBody>
                  <a:tcPr anchor="ctr">
                    <a:solidFill>
                      <a:schemeClr val="accent2">
                        <a:lumMod val="40000"/>
                        <a:lumOff val="60000"/>
                      </a:schemeClr>
                    </a:solidFill>
                  </a:tcPr>
                </a:tc>
                <a:tc>
                  <a:txBody>
                    <a:bodyPr/>
                    <a:lstStyle/>
                    <a:p>
                      <a:pPr algn="ctr"/>
                      <a:r>
                        <a:rPr lang="fr-FR" sz="1400" dirty="0"/>
                        <a:t>PK=‘</a:t>
                      </a:r>
                      <a:r>
                        <a:rPr lang="fr-FR" sz="1400" dirty="0" err="1"/>
                        <a:t>id_prod</a:t>
                      </a:r>
                      <a:r>
                        <a:rPr lang="fr-FR" sz="1400" dirty="0"/>
                        <a:t>’</a:t>
                      </a:r>
                    </a:p>
                  </a:txBody>
                  <a:tcPr anchor="ctr">
                    <a:solidFill>
                      <a:schemeClr val="accent2">
                        <a:lumMod val="40000"/>
                        <a:lumOff val="60000"/>
                      </a:schemeClr>
                    </a:solidFill>
                  </a:tcPr>
                </a:tc>
                <a:tc>
                  <a:txBody>
                    <a:bodyPr/>
                    <a:lstStyle/>
                    <a:p>
                      <a:pPr algn="ctr"/>
                      <a:r>
                        <a:rPr lang="fr-FR" sz="1400" dirty="0"/>
                        <a:t>FK=‘</a:t>
                      </a:r>
                      <a:r>
                        <a:rPr lang="fr-FR" sz="1400" dirty="0" err="1"/>
                        <a:t>id_prod</a:t>
                      </a:r>
                      <a:r>
                        <a:rPr lang="fr-FR" sz="1400" dirty="0"/>
                        <a:t>’ et FK=‘</a:t>
                      </a:r>
                      <a:r>
                        <a:rPr lang="fr-FR" sz="1400" dirty="0" err="1"/>
                        <a:t>client_id</a:t>
                      </a:r>
                      <a:r>
                        <a:rPr lang="fr-FR" sz="1400" dirty="0"/>
                        <a:t>’</a:t>
                      </a:r>
                    </a:p>
                    <a:p>
                      <a:pPr algn="ctr"/>
                      <a:r>
                        <a:rPr lang="fr-FR" sz="1400" dirty="0"/>
                        <a:t>Table d’association</a:t>
                      </a:r>
                    </a:p>
                  </a:txBody>
                  <a:tcPr anchor="c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kern="1200" dirty="0">
                          <a:solidFill>
                            <a:schemeClr val="dk1"/>
                          </a:solidFill>
                          <a:effectLst/>
                          <a:latin typeface="+mn-lt"/>
                          <a:ea typeface="+mn-ea"/>
                          <a:cs typeface="+mn-cs"/>
                        </a:rPr>
                        <a:t>Jointure</a:t>
                      </a:r>
                      <a:r>
                        <a:rPr lang="fr-FR" sz="1400" b="0" kern="1200" baseline="0" dirty="0">
                          <a:solidFill>
                            <a:schemeClr val="dk1"/>
                          </a:solidFill>
                          <a:effectLst/>
                          <a:latin typeface="+mn-lt"/>
                          <a:ea typeface="+mn-ea"/>
                          <a:cs typeface="+mn-cs"/>
                        </a:rPr>
                        <a:t> interne</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1" kern="1200" dirty="0">
                          <a:solidFill>
                            <a:schemeClr val="dk1"/>
                          </a:solidFill>
                          <a:effectLst/>
                          <a:latin typeface="+mn-lt"/>
                          <a:ea typeface="+mn-ea"/>
                          <a:cs typeface="+mn-cs"/>
                        </a:rPr>
                        <a:t>Nouveau</a:t>
                      </a:r>
                      <a:r>
                        <a:rPr lang="fr-FR" sz="1200" b="0" i="1" kern="1200" baseline="0" dirty="0">
                          <a:solidFill>
                            <a:schemeClr val="dk1"/>
                          </a:solidFill>
                          <a:effectLst/>
                          <a:latin typeface="+mn-lt"/>
                          <a:ea typeface="+mn-ea"/>
                          <a:cs typeface="+mn-cs"/>
                        </a:rPr>
                        <a:t> dataframe ‘merging_final’</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dk1"/>
                          </a:solidFill>
                          <a:effectLst/>
                          <a:latin typeface="+mn-lt"/>
                          <a:ea typeface="+mn-ea"/>
                          <a:cs typeface="+mn-cs"/>
                        </a:rPr>
                        <a:t>(687534 observations, 8 colonnes)</a:t>
                      </a:r>
                      <a:endParaRPr lang="fr-FR" sz="1200" b="0" i="1" kern="1200" dirty="0">
                        <a:solidFill>
                          <a:schemeClr val="dk1"/>
                        </a:solidFill>
                        <a:effectLst/>
                        <a:latin typeface="+mn-lt"/>
                        <a:ea typeface="+mn-ea"/>
                        <a:cs typeface="+mn-cs"/>
                      </a:endParaRPr>
                    </a:p>
                  </a:txBody>
                  <a:tcPr>
                    <a:solidFill>
                      <a:schemeClr val="accent3">
                        <a:lumMod val="60000"/>
                        <a:lumOff val="40000"/>
                      </a:schemeClr>
                    </a:solidFill>
                  </a:tcPr>
                </a:tc>
                <a:extLst>
                  <a:ext uri="{0D108BD9-81ED-4DB2-BD59-A6C34878D82A}">
                    <a16:rowId xmlns:a16="http://schemas.microsoft.com/office/drawing/2014/main" val="808171777"/>
                  </a:ext>
                </a:extLst>
              </a:tr>
            </a:tbl>
          </a:graphicData>
        </a:graphic>
      </p:graphicFrame>
      <p:sp>
        <p:nvSpPr>
          <p:cNvPr id="7" name="ZoneTexte 6">
            <a:extLst>
              <a:ext uri="{FF2B5EF4-FFF2-40B4-BE49-F238E27FC236}">
                <a16:creationId xmlns:a16="http://schemas.microsoft.com/office/drawing/2014/main" id="{3922BF96-AEDD-638E-C6AD-7D280CA904F4}"/>
              </a:ext>
            </a:extLst>
          </p:cNvPr>
          <p:cNvSpPr txBox="1"/>
          <p:nvPr/>
        </p:nvSpPr>
        <p:spPr>
          <a:xfrm>
            <a:off x="319339" y="923926"/>
            <a:ext cx="745717" cy="5269330"/>
          </a:xfrm>
          <a:prstGeom prst="rect">
            <a:avLst/>
          </a:prstGeom>
          <a:noFill/>
        </p:spPr>
        <p:txBody>
          <a:bodyPr vert="wordArtVert" wrap="square" rtlCol="0" anchor="ctr">
            <a:spAutoFit/>
          </a:bodyPr>
          <a:lstStyle/>
          <a:p>
            <a:pPr algn="ctr"/>
            <a:r>
              <a:rPr lang="fr-FR" sz="3200" b="1" dirty="0">
                <a:effectLst>
                  <a:outerShdw blurRad="38100" dist="38100" dir="2700000" algn="tl">
                    <a:srgbClr val="000000">
                      <a:alpha val="43137"/>
                    </a:srgbClr>
                  </a:outerShdw>
                </a:effectLst>
                <a:latin typeface="Bookman Old Style" panose="02050604050505020204" pitchFamily="18" charset="0"/>
              </a:rPr>
              <a:t>EDA</a:t>
            </a:r>
          </a:p>
        </p:txBody>
      </p:sp>
    </p:spTree>
    <p:extLst>
      <p:ext uri="{BB962C8B-B14F-4D97-AF65-F5344CB8AC3E}">
        <p14:creationId xmlns:p14="http://schemas.microsoft.com/office/powerpoint/2010/main" val="688062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65668E-0BE3-3FC6-143B-3FCC6472C295}"/>
              </a:ext>
            </a:extLst>
          </p:cNvPr>
          <p:cNvSpPr>
            <a:spLocks noGrp="1"/>
          </p:cNvSpPr>
          <p:nvPr>
            <p:ph type="title" idx="4294967295"/>
          </p:nvPr>
        </p:nvSpPr>
        <p:spPr>
          <a:xfrm>
            <a:off x="638175" y="161925"/>
            <a:ext cx="1076325" cy="6305550"/>
          </a:xfrm>
        </p:spPr>
        <p:txBody>
          <a:bodyPr vert="wordArtVert" anchor="ctr"/>
          <a:lstStyle/>
          <a:p>
            <a:pPr algn="ctr"/>
            <a:r>
              <a:rPr lang="fr-FR" b="1" dirty="0">
                <a:effectLst>
                  <a:outerShdw blurRad="38100" dist="38100" dir="2700000" algn="tl">
                    <a:srgbClr val="000000">
                      <a:alpha val="43137"/>
                    </a:srgbClr>
                  </a:outerShdw>
                </a:effectLst>
                <a:latin typeface="Bookman Old Style" panose="02050604050505020204" pitchFamily="18" charset="0"/>
              </a:rPr>
              <a:t>EDA</a:t>
            </a:r>
          </a:p>
        </p:txBody>
      </p:sp>
      <p:graphicFrame>
        <p:nvGraphicFramePr>
          <p:cNvPr id="3" name="Tableau 2">
            <a:extLst>
              <a:ext uri="{FF2B5EF4-FFF2-40B4-BE49-F238E27FC236}">
                <a16:creationId xmlns:a16="http://schemas.microsoft.com/office/drawing/2014/main" id="{BCF70D2E-71B6-3BD7-9B30-731BA2B89157}"/>
              </a:ext>
            </a:extLst>
          </p:cNvPr>
          <p:cNvGraphicFramePr>
            <a:graphicFrameLocks noGrp="1"/>
          </p:cNvGraphicFramePr>
          <p:nvPr>
            <p:extLst>
              <p:ext uri="{D42A27DB-BD31-4B8C-83A1-F6EECF244321}">
                <p14:modId xmlns:p14="http://schemas.microsoft.com/office/powerpoint/2010/main" val="3321345918"/>
              </p:ext>
            </p:extLst>
          </p:nvPr>
        </p:nvGraphicFramePr>
        <p:xfrm>
          <a:off x="2212974" y="2278591"/>
          <a:ext cx="9007476" cy="2839720"/>
        </p:xfrm>
        <a:graphic>
          <a:graphicData uri="http://schemas.openxmlformats.org/drawingml/2006/table">
            <a:tbl>
              <a:tblPr firstRow="1" bandRow="1">
                <a:tableStyleId>{5C22544A-7EE6-4342-B048-85BDC9FD1C3A}</a:tableStyleId>
              </a:tblPr>
              <a:tblGrid>
                <a:gridCol w="2959101">
                  <a:extLst>
                    <a:ext uri="{9D8B030D-6E8A-4147-A177-3AD203B41FA5}">
                      <a16:colId xmlns:a16="http://schemas.microsoft.com/office/drawing/2014/main" val="776756134"/>
                    </a:ext>
                  </a:extLst>
                </a:gridCol>
                <a:gridCol w="6048375">
                  <a:extLst>
                    <a:ext uri="{9D8B030D-6E8A-4147-A177-3AD203B41FA5}">
                      <a16:colId xmlns:a16="http://schemas.microsoft.com/office/drawing/2014/main" val="3791909285"/>
                    </a:ext>
                  </a:extLst>
                </a:gridCol>
              </a:tblGrid>
              <a:tr h="0">
                <a:tc>
                  <a:txBody>
                    <a:bodyPr/>
                    <a:lstStyle/>
                    <a:p>
                      <a:pPr algn="ctr"/>
                      <a:r>
                        <a:rPr lang="fr-FR" dirty="0"/>
                        <a:t>Variables</a:t>
                      </a:r>
                    </a:p>
                  </a:txBody>
                  <a:tcPr/>
                </a:tc>
                <a:tc>
                  <a:txBody>
                    <a:bodyPr/>
                    <a:lstStyle/>
                    <a:p>
                      <a:pPr algn="ctr"/>
                      <a:r>
                        <a:rPr lang="fr-FR" dirty="0"/>
                        <a:t>Remarques</a:t>
                      </a:r>
                    </a:p>
                  </a:txBody>
                  <a:tcPr/>
                </a:tc>
                <a:extLst>
                  <a:ext uri="{0D108BD9-81ED-4DB2-BD59-A6C34878D82A}">
                    <a16:rowId xmlns:a16="http://schemas.microsoft.com/office/drawing/2014/main" val="385450911"/>
                  </a:ext>
                </a:extLst>
              </a:tr>
              <a:tr h="370840">
                <a:tc>
                  <a:txBody>
                    <a:bodyPr/>
                    <a:lstStyle/>
                    <a:p>
                      <a:pPr algn="ctr"/>
                      <a:r>
                        <a:rPr lang="fr-FR" dirty="0"/>
                        <a:t>Price</a:t>
                      </a:r>
                    </a:p>
                  </a:txBody>
                  <a:tcPr/>
                </a:tc>
                <a:tc>
                  <a:txBody>
                    <a:bodyPr/>
                    <a:lstStyle/>
                    <a:p>
                      <a:pPr algn="ctr"/>
                      <a:r>
                        <a:rPr lang="fr-FR" dirty="0"/>
                        <a:t>Aucune valeur négative</a:t>
                      </a:r>
                    </a:p>
                  </a:txBody>
                  <a:tcPr/>
                </a:tc>
                <a:extLst>
                  <a:ext uri="{0D108BD9-81ED-4DB2-BD59-A6C34878D82A}">
                    <a16:rowId xmlns:a16="http://schemas.microsoft.com/office/drawing/2014/main" val="3904187505"/>
                  </a:ext>
                </a:extLst>
              </a:tr>
              <a:tr h="370840">
                <a:tc>
                  <a:txBody>
                    <a:bodyPr/>
                    <a:lstStyle/>
                    <a:p>
                      <a:pPr algn="ctr"/>
                      <a:r>
                        <a:rPr lang="fr-FR" dirty="0"/>
                        <a:t>Year</a:t>
                      </a:r>
                    </a:p>
                  </a:txBody>
                  <a:tcPr/>
                </a:tc>
                <a:tc>
                  <a:txBody>
                    <a:bodyPr/>
                    <a:lstStyle/>
                    <a:p>
                      <a:pPr algn="l"/>
                      <a:r>
                        <a:rPr lang="fr-FR" dirty="0"/>
                        <a:t>Incomplétude des années 2021 et 2023.</a:t>
                      </a:r>
                    </a:p>
                    <a:p>
                      <a:pPr marL="285750" indent="-285750" algn="l">
                        <a:buFont typeface="Arial" panose="020B0604020202020204" pitchFamily="34" charset="0"/>
                        <a:buChar char="•"/>
                      </a:pPr>
                      <a:r>
                        <a:rPr lang="fr-FR" dirty="0"/>
                        <a:t>2021 : janvier et février sont manquants</a:t>
                      </a:r>
                    </a:p>
                    <a:p>
                      <a:pPr marL="285750" indent="-285750" algn="l">
                        <a:buFont typeface="Arial" panose="020B0604020202020204" pitchFamily="34" charset="0"/>
                        <a:buChar char="•"/>
                      </a:pPr>
                      <a:r>
                        <a:rPr lang="fr-FR" dirty="0"/>
                        <a:t>2023 : de mars à décembre sont manquants</a:t>
                      </a:r>
                    </a:p>
                  </a:txBody>
                  <a:tcPr/>
                </a:tc>
                <a:extLst>
                  <a:ext uri="{0D108BD9-81ED-4DB2-BD59-A6C34878D82A}">
                    <a16:rowId xmlns:a16="http://schemas.microsoft.com/office/drawing/2014/main" val="3124403807"/>
                  </a:ext>
                </a:extLst>
              </a:tr>
              <a:tr h="370840">
                <a:tc>
                  <a:txBody>
                    <a:bodyPr/>
                    <a:lstStyle/>
                    <a:p>
                      <a:pPr algn="ctr"/>
                      <a:r>
                        <a:rPr lang="fr-FR" dirty="0"/>
                        <a:t>Création de colonnes supplémentaires pour notre analyse</a:t>
                      </a:r>
                    </a:p>
                  </a:txBody>
                  <a:tcPr/>
                </a:tc>
                <a:tc>
                  <a:txBody>
                    <a:bodyPr/>
                    <a:lstStyle/>
                    <a:p>
                      <a:pPr marL="285750" indent="-285750" algn="l">
                        <a:buFont typeface="Arial" panose="020B0604020202020204" pitchFamily="34" charset="0"/>
                        <a:buChar char="•"/>
                      </a:pPr>
                      <a:r>
                        <a:rPr lang="fr-FR" dirty="0" err="1"/>
                        <a:t>age</a:t>
                      </a:r>
                      <a:endParaRPr lang="fr-FR" dirty="0"/>
                    </a:p>
                    <a:p>
                      <a:pPr marL="285750" indent="-285750" algn="l">
                        <a:buFont typeface="Arial" panose="020B0604020202020204" pitchFamily="34" charset="0"/>
                        <a:buChar char="•"/>
                      </a:pPr>
                      <a:r>
                        <a:rPr lang="fr-FR" dirty="0" err="1"/>
                        <a:t>year</a:t>
                      </a:r>
                      <a:endParaRPr lang="fr-FR" dirty="0"/>
                    </a:p>
                    <a:p>
                      <a:pPr marL="285750" indent="-285750" algn="l">
                        <a:buFont typeface="Arial" panose="020B0604020202020204" pitchFamily="34" charset="0"/>
                        <a:buChar char="•"/>
                      </a:pPr>
                      <a:r>
                        <a:rPr lang="fr-FR" dirty="0" err="1"/>
                        <a:t>month</a:t>
                      </a:r>
                      <a:endParaRPr lang="fr-FR" dirty="0"/>
                    </a:p>
                    <a:p>
                      <a:pPr marL="285750" indent="-285750" algn="l">
                        <a:buFont typeface="Arial" panose="020B0604020202020204" pitchFamily="34" charset="0"/>
                        <a:buChar char="•"/>
                      </a:pPr>
                      <a:r>
                        <a:rPr lang="fr-FR" dirty="0" err="1"/>
                        <a:t>day</a:t>
                      </a:r>
                      <a:endParaRPr lang="fr-FR" dirty="0"/>
                    </a:p>
                  </a:txBody>
                  <a:tcPr/>
                </a:tc>
                <a:extLst>
                  <a:ext uri="{0D108BD9-81ED-4DB2-BD59-A6C34878D82A}">
                    <a16:rowId xmlns:a16="http://schemas.microsoft.com/office/drawing/2014/main" val="3450161361"/>
                  </a:ext>
                </a:extLst>
              </a:tr>
            </a:tbl>
          </a:graphicData>
        </a:graphic>
      </p:graphicFrame>
      <p:sp>
        <p:nvSpPr>
          <p:cNvPr id="6" name="ZoneTexte 5">
            <a:extLst>
              <a:ext uri="{FF2B5EF4-FFF2-40B4-BE49-F238E27FC236}">
                <a16:creationId xmlns:a16="http://schemas.microsoft.com/office/drawing/2014/main" id="{D0265E2F-B278-E14F-2F3C-720AFDE8E079}"/>
              </a:ext>
            </a:extLst>
          </p:cNvPr>
          <p:cNvSpPr txBox="1"/>
          <p:nvPr/>
        </p:nvSpPr>
        <p:spPr>
          <a:xfrm>
            <a:off x="5076825" y="1076325"/>
            <a:ext cx="2962275" cy="369332"/>
          </a:xfrm>
          <a:prstGeom prst="rect">
            <a:avLst/>
          </a:prstGeom>
          <a:noFill/>
        </p:spPr>
        <p:txBody>
          <a:bodyPr wrap="square" rtlCol="0">
            <a:spAutoFit/>
          </a:bodyPr>
          <a:lstStyle/>
          <a:p>
            <a:r>
              <a:rPr lang="fr-FR" i="1" dirty="0"/>
              <a:t>Dataframe : Merging_final</a:t>
            </a:r>
          </a:p>
        </p:txBody>
      </p:sp>
      <p:pic>
        <p:nvPicPr>
          <p:cNvPr id="10" name="Graphique 9" descr="Télescope avec un remplissage uni">
            <a:extLst>
              <a:ext uri="{FF2B5EF4-FFF2-40B4-BE49-F238E27FC236}">
                <a16:creationId xmlns:a16="http://schemas.microsoft.com/office/drawing/2014/main" id="{204A4E10-B4BF-BAB2-2EC9-2F6A9EA2A3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05025" y="857250"/>
            <a:ext cx="952500" cy="952500"/>
          </a:xfrm>
          <a:prstGeom prst="rect">
            <a:avLst/>
          </a:prstGeom>
        </p:spPr>
      </p:pic>
    </p:spTree>
    <p:extLst>
      <p:ext uri="{BB962C8B-B14F-4D97-AF65-F5344CB8AC3E}">
        <p14:creationId xmlns:p14="http://schemas.microsoft.com/office/powerpoint/2010/main" val="2723709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BEDAB2-5165-9538-1ACC-89E4A01C5B10}"/>
              </a:ext>
            </a:extLst>
          </p:cNvPr>
          <p:cNvSpPr>
            <a:spLocks noGrp="1"/>
          </p:cNvSpPr>
          <p:nvPr>
            <p:ph type="title"/>
          </p:nvPr>
        </p:nvSpPr>
        <p:spPr>
          <a:xfrm>
            <a:off x="504824" y="3162306"/>
            <a:ext cx="8915401" cy="1684150"/>
          </a:xfrm>
        </p:spPr>
        <p:txBody>
          <a:bodyPr anchor="ctr">
            <a:normAutofit/>
          </a:bodyPr>
          <a:lstStyle/>
          <a:p>
            <a:pPr marL="571500" indent="-571500">
              <a:buFont typeface="+mj-lt"/>
              <a:buAutoNum type="romanUcPeriod" startAt="2"/>
            </a:pPr>
            <a:r>
              <a:rPr lang="fr-FR" sz="4000" dirty="0"/>
              <a:t> Indicateurs et chiffres clés de performances (KPI)</a:t>
            </a:r>
          </a:p>
        </p:txBody>
      </p:sp>
      <p:pic>
        <p:nvPicPr>
          <p:cNvPr id="4" name="Graphique 3" descr="Tendance à la hausse avec un remplissage uni">
            <a:extLst>
              <a:ext uri="{FF2B5EF4-FFF2-40B4-BE49-F238E27FC236}">
                <a16:creationId xmlns:a16="http://schemas.microsoft.com/office/drawing/2014/main" id="{AC87AB34-5B86-F0A5-8ADA-A00E021D17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82175" y="3114675"/>
            <a:ext cx="1533525" cy="1533525"/>
          </a:xfrm>
          <a:prstGeom prst="rect">
            <a:avLst/>
          </a:prstGeom>
        </p:spPr>
      </p:pic>
    </p:spTree>
    <p:extLst>
      <p:ext uri="{BB962C8B-B14F-4D97-AF65-F5344CB8AC3E}">
        <p14:creationId xmlns:p14="http://schemas.microsoft.com/office/powerpoint/2010/main" val="3698451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8FB85D-50E1-C8E8-BF4D-8919C1B989E2}"/>
              </a:ext>
            </a:extLst>
          </p:cNvPr>
          <p:cNvSpPr>
            <a:spLocks noGrp="1"/>
          </p:cNvSpPr>
          <p:nvPr>
            <p:ph type="title"/>
          </p:nvPr>
        </p:nvSpPr>
        <p:spPr>
          <a:xfrm>
            <a:off x="1104900" y="76200"/>
            <a:ext cx="9980682" cy="1096962"/>
          </a:xfrm>
        </p:spPr>
        <p:txBody>
          <a:bodyPr anchor="b">
            <a:normAutofit/>
          </a:bodyPr>
          <a:lstStyle/>
          <a:p>
            <a:pPr marL="514350" indent="-514350">
              <a:buFont typeface="+mj-lt"/>
              <a:buAutoNum type="alphaLcPeriod"/>
            </a:pPr>
            <a:r>
              <a:rPr lang="fr-FR" sz="3200" dirty="0"/>
              <a:t>Evolution du chiffre d’affaires et Taux de croissance</a:t>
            </a:r>
          </a:p>
        </p:txBody>
      </p:sp>
      <p:sp>
        <p:nvSpPr>
          <p:cNvPr id="3" name="ZoneTexte 2">
            <a:extLst>
              <a:ext uri="{FF2B5EF4-FFF2-40B4-BE49-F238E27FC236}">
                <a16:creationId xmlns:a16="http://schemas.microsoft.com/office/drawing/2014/main" id="{0AF5241A-B866-BD44-945D-FB956FD85402}"/>
              </a:ext>
            </a:extLst>
          </p:cNvPr>
          <p:cNvSpPr txBox="1"/>
          <p:nvPr/>
        </p:nvSpPr>
        <p:spPr>
          <a:xfrm>
            <a:off x="1573175" y="3164958"/>
            <a:ext cx="3362325" cy="780150"/>
          </a:xfrm>
          <a:prstGeom prst="rect">
            <a:avLst/>
          </a:prstGeom>
          <a:noFill/>
        </p:spPr>
        <p:txBody>
          <a:bodyPr wrap="square" rtlCol="0">
            <a:spAutoFit/>
          </a:bodyPr>
          <a:lstStyle/>
          <a:p>
            <a:pPr>
              <a:lnSpc>
                <a:spcPct val="150000"/>
              </a:lnSpc>
            </a:pPr>
            <a:r>
              <a:rPr lang="fr-FR" sz="1600" b="1" dirty="0">
                <a:solidFill>
                  <a:srgbClr val="0070C0"/>
                </a:solidFill>
                <a:effectLst>
                  <a:outerShdw blurRad="38100" dist="38100" dir="2700000" algn="tl">
                    <a:srgbClr val="000000">
                      <a:alpha val="43137"/>
                    </a:srgbClr>
                  </a:outerShdw>
                </a:effectLst>
              </a:rPr>
              <a:t>+ 11,05% </a:t>
            </a:r>
            <a:r>
              <a:rPr lang="fr-FR" sz="1600" dirty="0"/>
              <a:t>d’augmentation du CA entre </a:t>
            </a:r>
            <a:r>
              <a:rPr lang="fr-FR" sz="1600" b="1" dirty="0">
                <a:solidFill>
                  <a:srgbClr val="0070C0"/>
                </a:solidFill>
                <a:effectLst>
                  <a:outerShdw blurRad="38100" dist="38100" dir="2700000" algn="tl">
                    <a:srgbClr val="000000">
                      <a:alpha val="43137"/>
                    </a:srgbClr>
                  </a:outerShdw>
                </a:effectLst>
              </a:rPr>
              <a:t>août 2021 et février 2022</a:t>
            </a:r>
          </a:p>
        </p:txBody>
      </p:sp>
      <p:pic>
        <p:nvPicPr>
          <p:cNvPr id="6" name="Graphique 5" descr="Graphique exponentiel avec un remplissage uni">
            <a:extLst>
              <a:ext uri="{FF2B5EF4-FFF2-40B4-BE49-F238E27FC236}">
                <a16:creationId xmlns:a16="http://schemas.microsoft.com/office/drawing/2014/main" id="{6829677F-3FD5-D9FE-3E5B-108EA88B1B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4245" y="3267074"/>
            <a:ext cx="573049" cy="573049"/>
          </a:xfrm>
          <a:prstGeom prst="rect">
            <a:avLst/>
          </a:prstGeom>
        </p:spPr>
      </p:pic>
      <p:pic>
        <p:nvPicPr>
          <p:cNvPr id="9" name="Graphique 8" descr="Graphique de tendance à la baisse avec un remplissage uni">
            <a:extLst>
              <a:ext uri="{FF2B5EF4-FFF2-40B4-BE49-F238E27FC236}">
                <a16:creationId xmlns:a16="http://schemas.microsoft.com/office/drawing/2014/main" id="{CDA3F711-E7C9-6DF6-F7A2-8F0A43F5D8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7407" y="4543425"/>
            <a:ext cx="616465" cy="616465"/>
          </a:xfrm>
          <a:prstGeom prst="rect">
            <a:avLst/>
          </a:prstGeom>
        </p:spPr>
      </p:pic>
      <p:sp>
        <p:nvSpPr>
          <p:cNvPr id="11" name="ZoneTexte 10">
            <a:extLst>
              <a:ext uri="{FF2B5EF4-FFF2-40B4-BE49-F238E27FC236}">
                <a16:creationId xmlns:a16="http://schemas.microsoft.com/office/drawing/2014/main" id="{29B4D71E-7D23-A92F-81F3-B6F744B57198}"/>
              </a:ext>
            </a:extLst>
          </p:cNvPr>
          <p:cNvSpPr txBox="1"/>
          <p:nvPr/>
        </p:nvSpPr>
        <p:spPr>
          <a:xfrm>
            <a:off x="1615263" y="4485389"/>
            <a:ext cx="3185337" cy="780150"/>
          </a:xfrm>
          <a:prstGeom prst="rect">
            <a:avLst/>
          </a:prstGeom>
          <a:noFill/>
        </p:spPr>
        <p:txBody>
          <a:bodyPr wrap="square" rtlCol="0">
            <a:spAutoFit/>
          </a:bodyPr>
          <a:lstStyle/>
          <a:p>
            <a:pPr>
              <a:lnSpc>
                <a:spcPct val="150000"/>
              </a:lnSpc>
            </a:pPr>
            <a:r>
              <a:rPr lang="fr-FR" sz="1600" b="1" dirty="0">
                <a:solidFill>
                  <a:srgbClr val="C00000"/>
                </a:solidFill>
                <a:effectLst>
                  <a:outerShdw blurRad="38100" dist="38100" dir="2700000" algn="tl">
                    <a:srgbClr val="000000">
                      <a:alpha val="43137"/>
                    </a:srgbClr>
                  </a:outerShdw>
                </a:effectLst>
              </a:rPr>
              <a:t>- 09,83% </a:t>
            </a:r>
            <a:r>
              <a:rPr lang="fr-FR" sz="1600" dirty="0"/>
              <a:t>de baisse du CA entre </a:t>
            </a:r>
            <a:r>
              <a:rPr lang="fr-FR" sz="1600" b="1" dirty="0">
                <a:solidFill>
                  <a:srgbClr val="C00000"/>
                </a:solidFill>
                <a:effectLst>
                  <a:outerShdw blurRad="38100" dist="38100" dir="2700000" algn="tl">
                    <a:srgbClr val="000000">
                      <a:alpha val="43137"/>
                    </a:srgbClr>
                  </a:outerShdw>
                </a:effectLst>
              </a:rPr>
              <a:t>août 2022 et février 2023</a:t>
            </a:r>
          </a:p>
        </p:txBody>
      </p:sp>
      <p:pic>
        <p:nvPicPr>
          <p:cNvPr id="15" name="Espace réservé du contenu 14" descr="Une image contenant texte, diagramme, Tracé, ligne">
            <a:extLst>
              <a:ext uri="{FF2B5EF4-FFF2-40B4-BE49-F238E27FC236}">
                <a16:creationId xmlns:a16="http://schemas.microsoft.com/office/drawing/2014/main" id="{98B0863F-44B4-6106-33AF-AAD6A638FCE1}"/>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5313970" y="2133600"/>
            <a:ext cx="6125555" cy="3293535"/>
          </a:xfrm>
        </p:spPr>
      </p:pic>
      <p:sp>
        <p:nvSpPr>
          <p:cNvPr id="17" name="ZoneTexte 16">
            <a:extLst>
              <a:ext uri="{FF2B5EF4-FFF2-40B4-BE49-F238E27FC236}">
                <a16:creationId xmlns:a16="http://schemas.microsoft.com/office/drawing/2014/main" id="{7A178307-94F5-ACC7-C1A1-BAF2051918B7}"/>
              </a:ext>
            </a:extLst>
          </p:cNvPr>
          <p:cNvSpPr txBox="1"/>
          <p:nvPr/>
        </p:nvSpPr>
        <p:spPr>
          <a:xfrm>
            <a:off x="1209675" y="1419225"/>
            <a:ext cx="4010025" cy="1281569"/>
          </a:xfrm>
          <a:prstGeom prst="rect">
            <a:avLst/>
          </a:prstGeom>
          <a:noFill/>
        </p:spPr>
        <p:txBody>
          <a:bodyPr wrap="square" rtlCol="0">
            <a:spAutoFit/>
          </a:bodyPr>
          <a:lstStyle/>
          <a:p>
            <a:pPr>
              <a:lnSpc>
                <a:spcPct val="150000"/>
              </a:lnSpc>
            </a:pPr>
            <a:r>
              <a:rPr lang="fr-FR" u="sng" dirty="0">
                <a:solidFill>
                  <a:srgbClr val="0070C0"/>
                </a:solidFill>
              </a:rPr>
              <a:t>Comparaison des deux périodes : </a:t>
            </a:r>
          </a:p>
          <a:p>
            <a:pPr marL="285750" indent="-285750">
              <a:lnSpc>
                <a:spcPct val="150000"/>
              </a:lnSpc>
              <a:buFont typeface="Arial" panose="020B0604020202020204" pitchFamily="34" charset="0"/>
              <a:buChar char="•"/>
            </a:pPr>
            <a:r>
              <a:rPr lang="fr-FR" dirty="0">
                <a:solidFill>
                  <a:srgbClr val="0070C0"/>
                </a:solidFill>
                <a:effectLst>
                  <a:outerShdw blurRad="38100" dist="38100" dir="2700000" algn="tl">
                    <a:srgbClr val="000000">
                      <a:alpha val="43137"/>
                    </a:srgbClr>
                  </a:outerShdw>
                </a:effectLst>
              </a:rPr>
              <a:t>août 2021 à février 2022 </a:t>
            </a:r>
          </a:p>
          <a:p>
            <a:pPr marL="285750" indent="-285750">
              <a:lnSpc>
                <a:spcPct val="150000"/>
              </a:lnSpc>
              <a:buFont typeface="Arial" panose="020B0604020202020204" pitchFamily="34" charset="0"/>
              <a:buChar char="•"/>
            </a:pPr>
            <a:r>
              <a:rPr lang="fr-FR" dirty="0">
                <a:solidFill>
                  <a:srgbClr val="0070C0"/>
                </a:solidFill>
                <a:effectLst>
                  <a:outerShdw blurRad="38100" dist="38100" dir="2700000" algn="tl">
                    <a:srgbClr val="000000">
                      <a:alpha val="43137"/>
                    </a:srgbClr>
                  </a:outerShdw>
                </a:effectLst>
              </a:rPr>
              <a:t>août 2022 à février 2023</a:t>
            </a:r>
          </a:p>
        </p:txBody>
      </p:sp>
      <p:sp>
        <p:nvSpPr>
          <p:cNvPr id="19" name="Rectangle 18">
            <a:extLst>
              <a:ext uri="{FF2B5EF4-FFF2-40B4-BE49-F238E27FC236}">
                <a16:creationId xmlns:a16="http://schemas.microsoft.com/office/drawing/2014/main" id="{29C71BD3-618A-FF77-4046-000253A85486}"/>
              </a:ext>
            </a:extLst>
          </p:cNvPr>
          <p:cNvSpPr/>
          <p:nvPr/>
        </p:nvSpPr>
        <p:spPr>
          <a:xfrm>
            <a:off x="476250" y="3038475"/>
            <a:ext cx="4572000" cy="252412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noFill/>
            </a:endParaRPr>
          </a:p>
        </p:txBody>
      </p:sp>
      <p:sp>
        <p:nvSpPr>
          <p:cNvPr id="18" name="ZoneTexte 17">
            <a:extLst>
              <a:ext uri="{FF2B5EF4-FFF2-40B4-BE49-F238E27FC236}">
                <a16:creationId xmlns:a16="http://schemas.microsoft.com/office/drawing/2014/main" id="{92523C7D-1EB2-88C8-84E6-DA526EA40ACA}"/>
              </a:ext>
            </a:extLst>
          </p:cNvPr>
          <p:cNvSpPr txBox="1"/>
          <p:nvPr/>
        </p:nvSpPr>
        <p:spPr>
          <a:xfrm>
            <a:off x="2295526" y="3752850"/>
            <a:ext cx="1190624" cy="923330"/>
          </a:xfrm>
          <a:prstGeom prst="rect">
            <a:avLst/>
          </a:prstGeom>
          <a:noFill/>
        </p:spPr>
        <p:txBody>
          <a:bodyPr wrap="square" rtlCol="0">
            <a:spAutoFit/>
          </a:bodyPr>
          <a:lstStyle/>
          <a:p>
            <a:pPr algn="ctr"/>
            <a:r>
              <a:rPr lang="fr-FR" sz="5400" b="1" dirty="0">
                <a:solidFill>
                  <a:schemeClr val="tx2"/>
                </a:solidFill>
                <a:effectLst>
                  <a:outerShdw blurRad="38100" dist="38100" dir="2700000" algn="tl">
                    <a:srgbClr val="000000">
                      <a:alpha val="43137"/>
                    </a:srgbClr>
                  </a:outerShdw>
                </a:effectLst>
                <a:latin typeface="Georgia Pro Cond Light" panose="02040306050405020303" pitchFamily="18" charset="0"/>
              </a:rPr>
              <a:t>≠</a:t>
            </a:r>
            <a:endParaRPr lang="fr-FR" sz="5400" b="1" dirty="0">
              <a:solidFill>
                <a:schemeClr val="tx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64404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Littérature académique 16: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_50521018_TF03431380_Win32" id="{BF076258-B6E0-4C89-BE7F-63A8283CDDCE}" vid="{A885F0E3-CEED-4545-B5F4-A3CEEA14FB96}"/>
    </a:ext>
  </a:extLst>
</a:theme>
</file>

<file path=ppt/theme/theme2.xml><?xml version="1.0" encoding="utf-8"?>
<a:theme xmlns:a="http://schemas.openxmlformats.org/drawingml/2006/main" name="Thème Offic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APDescription xmlns="4873beb7-5857-4685-be1f-d57550cc96cc" xsi:nil="true"/>
    <AssetExpire xmlns="4873beb7-5857-4685-be1f-d57550cc96cc">2029-01-01T08:00:00+00:00</AssetExpire>
    <CampaignTagsTaxHTField0 xmlns="4873beb7-5857-4685-be1f-d57550cc96cc">
      <Terms xmlns="http://schemas.microsoft.com/office/infopath/2007/PartnerControls"/>
    </CampaignTagsTaxHTField0>
    <IntlLangReviewDate xmlns="4873beb7-5857-4685-be1f-d57550cc96cc" xsi:nil="true"/>
    <TPFriendlyName xmlns="4873beb7-5857-4685-be1f-d57550cc96cc" xsi:nil="true"/>
    <IntlLangReview xmlns="4873beb7-5857-4685-be1f-d57550cc96cc">false</IntlLangReview>
    <LocLastLocAttemptVersionLookup xmlns="4873beb7-5857-4685-be1f-d57550cc96cc">855024</LocLastLocAttemptVersionLookup>
    <PolicheckWords xmlns="4873beb7-5857-4685-be1f-d57550cc96cc" xsi:nil="true"/>
    <SubmitterId xmlns="4873beb7-5857-4685-be1f-d57550cc96cc" xsi:nil="true"/>
    <AcquiredFrom xmlns="4873beb7-5857-4685-be1f-d57550cc96cc">Internal MS</AcquiredFrom>
    <EditorialStatus xmlns="4873beb7-5857-4685-be1f-d57550cc96cc">Complete</EditorialStatus>
    <Markets xmlns="4873beb7-5857-4685-be1f-d57550cc96cc"/>
    <OriginAsset xmlns="4873beb7-5857-4685-be1f-d57550cc96cc" xsi:nil="true"/>
    <AssetStart xmlns="4873beb7-5857-4685-be1f-d57550cc96cc">2012-08-31T08:50:00+00:00</AssetStart>
    <FriendlyTitle xmlns="4873beb7-5857-4685-be1f-d57550cc96cc" xsi:nil="true"/>
    <MarketSpecific xmlns="4873beb7-5857-4685-be1f-d57550cc96cc">false</MarketSpecific>
    <TPNamespace xmlns="4873beb7-5857-4685-be1f-d57550cc96cc" xsi:nil="true"/>
    <PublishStatusLookup xmlns="4873beb7-5857-4685-be1f-d57550cc96cc">
      <Value>1616423</Value>
    </PublishStatusLookup>
    <APAuthor xmlns="4873beb7-5857-4685-be1f-d57550cc96cc">
      <UserInfo>
        <DisplayName>REDMOND\kristaa</DisplayName>
        <AccountId>136</AccountId>
        <AccountType/>
      </UserInfo>
    </APAuthor>
    <TPCommandLine xmlns="4873beb7-5857-4685-be1f-d57550cc96cc" xsi:nil="true"/>
    <IntlLangReviewer xmlns="4873beb7-5857-4685-be1f-d57550cc96cc" xsi:nil="true"/>
    <OpenTemplate xmlns="4873beb7-5857-4685-be1f-d57550cc96cc">true</OpenTemplate>
    <CSXSubmissionDate xmlns="4873beb7-5857-4685-be1f-d57550cc96cc" xsi:nil="true"/>
    <TaxCatchAll xmlns="4873beb7-5857-4685-be1f-d57550cc96cc"/>
    <Manager xmlns="4873beb7-5857-4685-be1f-d57550cc96cc" xsi:nil="true"/>
    <NumericId xmlns="4873beb7-5857-4685-be1f-d57550cc96cc" xsi:nil="true"/>
    <ParentAssetId xmlns="4873beb7-5857-4685-be1f-d57550cc96cc" xsi:nil="true"/>
    <OriginalSourceMarket xmlns="4873beb7-5857-4685-be1f-d57550cc96cc" xsi:nil="true"/>
    <ApprovalStatus xmlns="4873beb7-5857-4685-be1f-d57550cc96cc">InProgress</ApprovalStatus>
    <TPComponent xmlns="4873beb7-5857-4685-be1f-d57550cc96cc" xsi:nil="true"/>
    <EditorialTags xmlns="4873beb7-5857-4685-be1f-d57550cc96cc" xsi:nil="true"/>
    <TPExecutable xmlns="4873beb7-5857-4685-be1f-d57550cc96cc" xsi:nil="true"/>
    <TPLaunchHelpLink xmlns="4873beb7-5857-4685-be1f-d57550cc96cc" xsi:nil="true"/>
    <LocComments xmlns="4873beb7-5857-4685-be1f-d57550cc96cc" xsi:nil="true"/>
    <LocRecommendedHandoff xmlns="4873beb7-5857-4685-be1f-d57550cc96cc" xsi:nil="true"/>
    <SourceTitle xmlns="4873beb7-5857-4685-be1f-d57550cc96cc" xsi:nil="true"/>
    <CSXUpdate xmlns="4873beb7-5857-4685-be1f-d57550cc96cc">false</CSXUpdate>
    <IntlLocPriority xmlns="4873beb7-5857-4685-be1f-d57550cc96cc" xsi:nil="true"/>
    <UAProjectedTotalWords xmlns="4873beb7-5857-4685-be1f-d57550cc96cc" xsi:nil="true"/>
    <AssetType xmlns="4873beb7-5857-4685-be1f-d57550cc96cc">TP</AssetType>
    <MachineTranslated xmlns="4873beb7-5857-4685-be1f-d57550cc96cc">false</MachineTranslated>
    <OutputCachingOn xmlns="4873beb7-5857-4685-be1f-d57550cc96cc">false</OutputCachingOn>
    <TemplateStatus xmlns="4873beb7-5857-4685-be1f-d57550cc96cc">Complete</TemplateStatus>
    <IsSearchable xmlns="4873beb7-5857-4685-be1f-d57550cc96cc">true</IsSearchable>
    <ContentItem xmlns="4873beb7-5857-4685-be1f-d57550cc96cc" xsi:nil="true"/>
    <HandoffToMSDN xmlns="4873beb7-5857-4685-be1f-d57550cc96cc" xsi:nil="true"/>
    <ShowIn xmlns="4873beb7-5857-4685-be1f-d57550cc96cc">Show everywhere</ShowIn>
    <ThumbnailAssetId xmlns="4873beb7-5857-4685-be1f-d57550cc96cc" xsi:nil="true"/>
    <UALocComments xmlns="4873beb7-5857-4685-be1f-d57550cc96cc" xsi:nil="true"/>
    <UALocRecommendation xmlns="4873beb7-5857-4685-be1f-d57550cc96cc">Localize</UALocRecommendation>
    <LastModifiedDateTime xmlns="4873beb7-5857-4685-be1f-d57550cc96cc" xsi:nil="true"/>
    <LegacyData xmlns="4873beb7-5857-4685-be1f-d57550cc96cc" xsi:nil="true"/>
    <LocManualTestRequired xmlns="4873beb7-5857-4685-be1f-d57550cc96cc">false</LocManualTestRequired>
    <LocMarketGroupTiers2 xmlns="4873beb7-5857-4685-be1f-d57550cc96cc" xsi:nil="true"/>
    <ClipArtFilename xmlns="4873beb7-5857-4685-be1f-d57550cc96cc" xsi:nil="true"/>
    <TPApplication xmlns="4873beb7-5857-4685-be1f-d57550cc96cc" xsi:nil="true"/>
    <CSXHash xmlns="4873beb7-5857-4685-be1f-d57550cc96cc" xsi:nil="true"/>
    <DirectSourceMarket xmlns="4873beb7-5857-4685-be1f-d57550cc96cc" xsi:nil="true"/>
    <PrimaryImageGen xmlns="4873beb7-5857-4685-be1f-d57550cc96cc">true</PrimaryImageGen>
    <PlannedPubDate xmlns="4873beb7-5857-4685-be1f-d57550cc96cc" xsi:nil="true"/>
    <CSXSubmissionMarket xmlns="4873beb7-5857-4685-be1f-d57550cc96cc" xsi:nil="true"/>
    <Downloads xmlns="4873beb7-5857-4685-be1f-d57550cc96cc">0</Downloads>
    <ArtSampleDocs xmlns="4873beb7-5857-4685-be1f-d57550cc96cc" xsi:nil="true"/>
    <TrustLevel xmlns="4873beb7-5857-4685-be1f-d57550cc96cc">1 Microsoft Managed Content</TrustLevel>
    <BlockPublish xmlns="4873beb7-5857-4685-be1f-d57550cc96cc">false</BlockPublish>
    <TPLaunchHelpLinkType xmlns="4873beb7-5857-4685-be1f-d57550cc96cc">Template</TPLaunchHelpLinkType>
    <LocalizationTagsTaxHTField0 xmlns="4873beb7-5857-4685-be1f-d57550cc96cc">
      <Terms xmlns="http://schemas.microsoft.com/office/infopath/2007/PartnerControls"/>
    </LocalizationTagsTaxHTField0>
    <BusinessGroup xmlns="4873beb7-5857-4685-be1f-d57550cc96cc" xsi:nil="true"/>
    <Providers xmlns="4873beb7-5857-4685-be1f-d57550cc96cc" xsi:nil="true"/>
    <TemplateTemplateType xmlns="4873beb7-5857-4685-be1f-d57550cc96cc">PowerPoint Presentation Template</TemplateTemplateType>
    <TimesCloned xmlns="4873beb7-5857-4685-be1f-d57550cc96cc" xsi:nil="true"/>
    <TPAppVersion xmlns="4873beb7-5857-4685-be1f-d57550cc96cc" xsi:nil="true"/>
    <VoteCount xmlns="4873beb7-5857-4685-be1f-d57550cc96cc" xsi:nil="true"/>
    <AverageRating xmlns="4873beb7-5857-4685-be1f-d57550cc96cc" xsi:nil="true"/>
    <FeatureTagsTaxHTField0 xmlns="4873beb7-5857-4685-be1f-d57550cc96cc">
      <Terms xmlns="http://schemas.microsoft.com/office/infopath/2007/PartnerControls"/>
    </FeatureTagsTaxHTField0>
    <Provider xmlns="4873beb7-5857-4685-be1f-d57550cc96cc" xsi:nil="true"/>
    <UACurrentWords xmlns="4873beb7-5857-4685-be1f-d57550cc96cc" xsi:nil="true"/>
    <AssetId xmlns="4873beb7-5857-4685-be1f-d57550cc96cc">TP103431361</AssetId>
    <TPClientViewer xmlns="4873beb7-5857-4685-be1f-d57550cc96cc" xsi:nil="true"/>
    <DSATActionTaken xmlns="4873beb7-5857-4685-be1f-d57550cc96cc" xsi:nil="true"/>
    <APEditor xmlns="4873beb7-5857-4685-be1f-d57550cc96cc">
      <UserInfo>
        <DisplayName/>
        <AccountId xsi:nil="true"/>
        <AccountType/>
      </UserInfo>
    </APEditor>
    <TPInstallLocation xmlns="4873beb7-5857-4685-be1f-d57550cc96cc" xsi:nil="true"/>
    <OOCacheId xmlns="4873beb7-5857-4685-be1f-d57550cc96cc" xsi:nil="true"/>
    <IsDeleted xmlns="4873beb7-5857-4685-be1f-d57550cc96cc">false</IsDeleted>
    <PublishTargets xmlns="4873beb7-5857-4685-be1f-d57550cc96cc">OfficeOnlineVNext</PublishTargets>
    <ApprovalLog xmlns="4873beb7-5857-4685-be1f-d57550cc96cc" xsi:nil="true"/>
    <BugNumber xmlns="4873beb7-5857-4685-be1f-d57550cc96cc" xsi:nil="true"/>
    <CrawlForDependencies xmlns="4873beb7-5857-4685-be1f-d57550cc96cc">false</CrawlForDependencies>
    <InternalTagsTaxHTField0 xmlns="4873beb7-5857-4685-be1f-d57550cc96cc">
      <Terms xmlns="http://schemas.microsoft.com/office/infopath/2007/PartnerControls"/>
    </InternalTagsTaxHTField0>
    <LastHandOff xmlns="4873beb7-5857-4685-be1f-d57550cc96cc" xsi:nil="true"/>
    <Milestone xmlns="4873beb7-5857-4685-be1f-d57550cc96cc" xsi:nil="true"/>
    <OriginalRelease xmlns="4873beb7-5857-4685-be1f-d57550cc96cc">15</OriginalRelease>
    <RecommendationsModifier xmlns="4873beb7-5857-4685-be1f-d57550cc96cc" xsi:nil="true"/>
    <ScenarioTagsTaxHTField0 xmlns="4873beb7-5857-4685-be1f-d57550cc96cc">
      <Terms xmlns="http://schemas.microsoft.com/office/infopath/2007/PartnerControls"/>
    </ScenarioTagsTaxHTField0>
    <UANotes xmlns="4873beb7-5857-4685-be1f-d57550cc96c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8CDDBB83-77C1-4099-A0AA-289882E745E2}">
  <ds:schemaRefs>
    <ds:schemaRef ds:uri="http://purl.org/dc/terms/"/>
    <ds:schemaRef ds:uri="http://purl.org/dc/elements/1.1/"/>
    <ds:schemaRef ds:uri="http://schemas.microsoft.com/office/2006/documentManagement/types"/>
    <ds:schemaRef ds:uri="http://schemas.microsoft.com/office/2006/metadata/properties"/>
    <ds:schemaRef ds:uri="http://www.w3.org/XML/1998/namespace"/>
    <ds:schemaRef ds:uri="4873beb7-5857-4685-be1f-d57550cc96cc"/>
    <ds:schemaRef ds:uri="http://purl.org/dc/dcmitype/"/>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28C8B9CA-0273-4370-889A-FC05DA5C2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61E720F-F05D-4536-9C34-0CFCED65D3B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Présentation académique avec rayures et ruban (grand écran)</Template>
  <TotalTime>41318</TotalTime>
  <Words>1487</Words>
  <Application>Microsoft Office PowerPoint</Application>
  <PresentationFormat>Grand écran</PresentationFormat>
  <Paragraphs>182</Paragraphs>
  <Slides>35</Slides>
  <Notes>5</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35</vt:i4>
      </vt:variant>
    </vt:vector>
  </HeadingPairs>
  <TitlesOfParts>
    <vt:vector size="46" baseType="lpstr">
      <vt:lpstr>Abadi</vt:lpstr>
      <vt:lpstr>Arial</vt:lpstr>
      <vt:lpstr>Bernard MT Condensed</vt:lpstr>
      <vt:lpstr>Bookman Old Style</vt:lpstr>
      <vt:lpstr>Century Gothic</vt:lpstr>
      <vt:lpstr>Euphemia</vt:lpstr>
      <vt:lpstr>Georgia Pro Cond Light</vt:lpstr>
      <vt:lpstr>Plantagenet Cherokee</vt:lpstr>
      <vt:lpstr>Simplified Arabic</vt:lpstr>
      <vt:lpstr>Wingdings</vt:lpstr>
      <vt:lpstr>Littérature académique 16:9</vt:lpstr>
      <vt:lpstr>Analyse des ventes WEB  2021-2022</vt:lpstr>
      <vt:lpstr>Contexte et objectifs</vt:lpstr>
      <vt:lpstr>Présentation PowerPoint</vt:lpstr>
      <vt:lpstr>Technos et méthodologie de l’analyse</vt:lpstr>
      <vt:lpstr>EXPLORATION DES DONNEES (EDA)</vt:lpstr>
      <vt:lpstr>Présentation PowerPoint</vt:lpstr>
      <vt:lpstr>EDA</vt:lpstr>
      <vt:lpstr> Indicateurs et chiffres clés de performances (KPI)</vt:lpstr>
      <vt:lpstr>Evolution du chiffre d’affaires et Taux de croissance</vt:lpstr>
      <vt:lpstr>Variations du chiffre d’affaires entre 2021 et 2022</vt:lpstr>
      <vt:lpstr>Répartition du CA : la courbe de Lorenz</vt:lpstr>
      <vt:lpstr>Composition de la clientèle</vt:lpstr>
      <vt:lpstr>Répartition du Chiffres d’affaires par catégorie  (données 2021-2022)</vt:lpstr>
      <vt:lpstr>Répartition du Chiffres d’affaires par genre (données 2021-2022)</vt:lpstr>
      <vt:lpstr>Répartition des prix par catégorie</vt:lpstr>
      <vt:lpstr>REPARTITION DU CA PAR TRANCHE D’AGE</vt:lpstr>
      <vt:lpstr>Clients âgés entre 30 et 49 ans sont la plus représentée</vt:lpstr>
      <vt:lpstr>Saisonnalité : Fréquences horaires des commandes chez les B2B</vt:lpstr>
      <vt:lpstr>B2B : Le « top 10 » des catégories de livres</vt:lpstr>
      <vt:lpstr>B2B : les 10 plus mauvaises ventes</vt:lpstr>
      <vt:lpstr>B2B : Les livres les moins rentables</vt:lpstr>
      <vt:lpstr>« les flops » : Produits les moins bien vendus</vt:lpstr>
      <vt:lpstr>B2B : Part du chiffre d’affaires par catégorie</vt:lpstr>
      <vt:lpstr>Part du CA des 4 grands clients par rapport au CA global</vt:lpstr>
      <vt:lpstr> ANALYSE comportementale des CLIENTs</vt:lpstr>
      <vt:lpstr>Test de normalité : Méthode « Kolmodorov Smirnov »</vt:lpstr>
      <vt:lpstr>Test du Chi2 : relation entre l’âge &amp; la catégorie</vt:lpstr>
      <vt:lpstr>Test du Chi2 : Résultats statistiques</vt:lpstr>
      <vt:lpstr>Coefficient de corrélation de pearson</vt:lpstr>
      <vt:lpstr>Présentation PowerPoint</vt:lpstr>
      <vt:lpstr>Existe-t-il une corrélation entre l’âge des clients et la fréquence d’achat ?</vt:lpstr>
      <vt:lpstr>Présentation PowerPoint</vt:lpstr>
      <vt:lpstr>Test Statistique ANOVA</vt:lpstr>
      <vt:lpstr>SYNTHESE ET PISTES DE REFLEXIONS</vt:lpstr>
      <vt:lpstr>Synthèse et pistes de réflexions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Analyser les ventes de la librairie</dc:title>
  <dc:creator>Myosotis _13</dc:creator>
  <cp:lastModifiedBy>Naziha BOUSSEMAHA</cp:lastModifiedBy>
  <cp:revision>1</cp:revision>
  <cp:lastPrinted>2023-12-01T14:00:35Z</cp:lastPrinted>
  <dcterms:created xsi:type="dcterms:W3CDTF">2023-10-10T09:18:42Z</dcterms:created>
  <dcterms:modified xsi:type="dcterms:W3CDTF">2023-12-03T23:01:31Z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0x0101006EDDDB5EE6D98C44930B742096920B300400F5B6D36B3EF94B4E9A635CDF2A18F5B8</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